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95" r:id="rId2"/>
  </p:sldMasterIdLst>
  <p:notesMasterIdLst>
    <p:notesMasterId r:id="rId26"/>
  </p:notesMasterIdLst>
  <p:sldIdLst>
    <p:sldId id="257" r:id="rId3"/>
    <p:sldId id="259" r:id="rId4"/>
    <p:sldId id="261" r:id="rId5"/>
    <p:sldId id="263" r:id="rId6"/>
    <p:sldId id="271" r:id="rId7"/>
    <p:sldId id="272" r:id="rId8"/>
    <p:sldId id="273" r:id="rId9"/>
    <p:sldId id="276" r:id="rId10"/>
    <p:sldId id="268" r:id="rId11"/>
    <p:sldId id="277" r:id="rId12"/>
    <p:sldId id="270" r:id="rId13"/>
    <p:sldId id="266" r:id="rId14"/>
    <p:sldId id="285" r:id="rId15"/>
    <p:sldId id="286" r:id="rId16"/>
    <p:sldId id="279" r:id="rId17"/>
    <p:sldId id="287" r:id="rId18"/>
    <p:sldId id="281" r:id="rId19"/>
    <p:sldId id="280" r:id="rId20"/>
    <p:sldId id="282" r:id="rId21"/>
    <p:sldId id="283" r:id="rId22"/>
    <p:sldId id="284" r:id="rId23"/>
    <p:sldId id="288" r:id="rId24"/>
    <p:sldId id="28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EAACF6-DBDF-484F-9721-2960B708A363}" v="387" dt="2024-02-26T23:27:40.391"/>
    <p1510:client id="{16CD2659-CFF9-401C-AED9-C3994741E971}" v="4" dt="2024-02-27T18:12:34.295"/>
    <p1510:client id="{2E4474D2-BA65-482C-A628-7B53589A7D25}" v="16" dt="2024-02-27T19:24:10.184"/>
    <p1510:client id="{345180D6-771A-4F5E-B4E0-B27D9AEE3711}" v="975" dt="2024-02-27T18:09:49.163"/>
    <p1510:client id="{4579244B-9D30-415D-81BA-79D0F397AFD8}" v="361" dt="2024-02-27T18:28:28.371"/>
    <p1510:client id="{6CC49C67-390A-4D6F-B953-399BCACDDADC}" v="832" dt="2024-02-27T03:26:13.119"/>
    <p1510:client id="{C20A3501-133B-445C-97C1-90D86250CABB}" v="37" dt="2024-02-27T02:59:48.450"/>
    <p1510:client id="{CC9ADB8E-59F8-4776-ADD0-ACB58C27E47B}" v="447" dt="2024-02-27T00:21:13.840"/>
    <p1510:client id="{D29E5C61-610D-4FDB-80AC-3A6E5013B0EB}" v="48" dt="2024-02-27T18:18:52.281"/>
    <p1510:client id="{E5892DBE-EA2E-47E6-B0C9-6737CCB946F6}" v="60" dt="2024-02-27T00:47:43.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063F0-9176-4ED8-AF3B-61DB997A7EE7}" type="datetimeFigureOut">
              <a:rPr lang="en-IN" smtClean="0"/>
              <a:t>27-02-2024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9029F0-65E0-40F9-84E8-6C5D58FF4C00}" type="slidenum">
              <a:rPr lang="en-IN" smtClean="0"/>
              <a:t>‹#›</a:t>
            </a:fld>
            <a:endParaRPr lang="en-IN"/>
          </a:p>
        </p:txBody>
      </p:sp>
    </p:spTree>
    <p:extLst>
      <p:ext uri="{BB962C8B-B14F-4D97-AF65-F5344CB8AC3E}">
        <p14:creationId xmlns:p14="http://schemas.microsoft.com/office/powerpoint/2010/main" val="3067013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a:spcBef>
                <a:spcPts val="0"/>
              </a:spcBef>
              <a:spcAft>
                <a:spcPts val="0"/>
              </a:spcAft>
              <a:buNone/>
            </a:pPr>
            <a:endParaRPr lang="en-US" dirty="0">
              <a:ea typeface="Calibri"/>
              <a:cs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10</a:t>
            </a:fld>
            <a:endParaRPr lang="en-IN"/>
          </a:p>
        </p:txBody>
      </p:sp>
    </p:spTree>
    <p:extLst>
      <p:ext uri="{BB962C8B-B14F-4D97-AF65-F5344CB8AC3E}">
        <p14:creationId xmlns:p14="http://schemas.microsoft.com/office/powerpoint/2010/main" val="6665427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7f9262ee2f_0_245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7f9262ee2f_0_245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ea typeface="Calibri"/>
              <a:cs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7f9262ee2f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7f9262ee2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ea typeface="Calibri"/>
              <a:cs typeface="Calibri"/>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142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228600" indent="-228600">
              <a:buFont typeface="Arial"/>
              <a:buChar char="•"/>
            </a:pPr>
            <a:r>
              <a:rPr lang="en-US" dirty="0"/>
              <a:t>Didn't want to do sentiment analysis just based on the star rating because often times people don't know how to rate even though they give a really bad review. Hence the correlation graph above which proves out point, we manually checked through as well</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14</a:t>
            </a:fld>
            <a:endParaRPr lang="en-IN"/>
          </a:p>
        </p:txBody>
      </p:sp>
    </p:spTree>
    <p:extLst>
      <p:ext uri="{BB962C8B-B14F-4D97-AF65-F5344CB8AC3E}">
        <p14:creationId xmlns:p14="http://schemas.microsoft.com/office/powerpoint/2010/main" val="595494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panose="020F0502020204030204"/>
            </a:endParaRPr>
          </a:p>
          <a:p>
            <a:pPr marL="285750" indent="-285750">
              <a:buFont typeface="Arial"/>
              <a:buChar char="•"/>
            </a:pPr>
            <a:r>
              <a:rPr lang="en-US" dirty="0"/>
              <a:t>This is the sentiment analysis we obtained respectively from 2018 and 2021 data, we mainly see similar distribution, but not as many reviews in 2021 compared to 2018</a:t>
            </a:r>
            <a:endParaRPr lang="en-US" dirty="0">
              <a:cs typeface="Calibri" panose="020F0502020204030204"/>
            </a:endParaRPr>
          </a:p>
          <a:p>
            <a:endParaRPr lang="en-US">
              <a:cs typeface="+mn-lt"/>
            </a:endParaRPr>
          </a:p>
          <a:p>
            <a:pPr marL="285750" indent="-285750">
              <a:buFont typeface="Arial"/>
              <a:buChar char="•"/>
            </a:pPr>
            <a:r>
              <a:rPr lang="en-US" dirty="0"/>
              <a:t>Just by looking at this chart we know that reviews decreased but in what sense? So we took one step further and conducting BERT Topic Modeling to see across all sentiments, if there is anything that we uncover that was unusual. Exp: What were the top 5 topics that people were concerned with in 2018 and 2021 respectively? Did the topics change between the two years? Did covid make any impact on the way people were writing positive/negative/neutral reviews? </a:t>
            </a:r>
            <a:endParaRPr lang="en-US" dirty="0">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15</a:t>
            </a:fld>
            <a:endParaRPr lang="en-IN"/>
          </a:p>
        </p:txBody>
      </p:sp>
    </p:spTree>
    <p:extLst>
      <p:ext uri="{BB962C8B-B14F-4D97-AF65-F5344CB8AC3E}">
        <p14:creationId xmlns:p14="http://schemas.microsoft.com/office/powerpoint/2010/main" val="3530020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635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17</a:t>
            </a:fld>
            <a:endParaRPr lang="en-IN"/>
          </a:p>
        </p:txBody>
      </p:sp>
    </p:spTree>
    <p:extLst>
      <p:ext uri="{BB962C8B-B14F-4D97-AF65-F5344CB8AC3E}">
        <p14:creationId xmlns:p14="http://schemas.microsoft.com/office/powerpoint/2010/main" val="38115653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18</a:t>
            </a:fld>
            <a:endParaRPr lang="en-IN"/>
          </a:p>
        </p:txBody>
      </p:sp>
    </p:spTree>
    <p:extLst>
      <p:ext uri="{BB962C8B-B14F-4D97-AF65-F5344CB8AC3E}">
        <p14:creationId xmlns:p14="http://schemas.microsoft.com/office/powerpoint/2010/main" val="179423128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panose="020F0502020204030204"/>
            </a:endParaRPr>
          </a:p>
          <a:p>
            <a:r>
              <a:rPr lang="en-US" dirty="0">
                <a:cs typeface="Calibri" panose="020F0502020204030204"/>
              </a:rPr>
              <a:t>2018</a:t>
            </a:r>
            <a:endParaRPr lang="en-US" dirty="0"/>
          </a:p>
          <a:p>
            <a:pPr marL="285750" indent="-285750">
              <a:buFont typeface="Arial"/>
              <a:buChar char="•"/>
            </a:pPr>
            <a:endParaRPr lang="en-US"/>
          </a:p>
          <a:p>
            <a:pPr marL="285750" indent="-285750">
              <a:buFont typeface="Arial"/>
              <a:buChar char="•"/>
            </a:pPr>
            <a:r>
              <a:rPr lang="en-US" dirty="0"/>
              <a:t>Topic 0,3,5 clustered together (bottom right)</a:t>
            </a:r>
            <a:endParaRPr lang="en-US" dirty="0">
              <a:cs typeface="Calibri"/>
            </a:endParaRPr>
          </a:p>
          <a:p>
            <a:pPr marL="285750" indent="-285750">
              <a:buFont typeface="Arial"/>
              <a:buChar char="•"/>
            </a:pPr>
            <a:r>
              <a:rPr lang="en-US" dirty="0"/>
              <a:t>Topic 2,4 clustered together (top right)</a:t>
            </a:r>
            <a:endParaRPr lang="en-US" dirty="0">
              <a:cs typeface="Calibri"/>
            </a:endParaRPr>
          </a:p>
          <a:p>
            <a:pPr marL="285750" indent="-285750">
              <a:buFont typeface="Arial"/>
              <a:buChar char="•"/>
            </a:pPr>
            <a:r>
              <a:rPr lang="en-US" dirty="0"/>
              <a:t>Topic 1 top left</a:t>
            </a:r>
            <a:endParaRPr lang="en-US" dirty="0">
              <a:cs typeface="Calibri"/>
            </a:endParaRPr>
          </a:p>
          <a:p>
            <a:pPr marL="285750" indent="-285750">
              <a:buFont typeface="Arial"/>
              <a:buChar char="•"/>
            </a:pPr>
            <a:endParaRPr lang="en-US">
              <a:cs typeface="Calibri"/>
            </a:endParaRPr>
          </a:p>
          <a:p>
            <a:r>
              <a:rPr lang="en-US" dirty="0">
                <a:cs typeface="Calibri"/>
              </a:rPr>
              <a:t>2021</a:t>
            </a:r>
            <a:endParaRPr lang="en-US" dirty="0">
              <a:ea typeface="Calibri"/>
              <a:cs typeface="Calibri"/>
            </a:endParaRPr>
          </a:p>
          <a:p>
            <a:endParaRPr lang="en-US"/>
          </a:p>
          <a:p>
            <a:pPr marL="171450" indent="-171450">
              <a:buFont typeface="Arial"/>
              <a:buChar char="•"/>
            </a:pPr>
            <a:r>
              <a:rPr lang="en-US" dirty="0"/>
              <a:t>Topic 0, 1 clustered together (top right)</a:t>
            </a:r>
            <a:endParaRPr lang="en-US">
              <a:cs typeface="Calibri"/>
            </a:endParaRPr>
          </a:p>
          <a:p>
            <a:pPr marL="171450" indent="-171450">
              <a:buFont typeface="Arial"/>
              <a:buChar char="•"/>
            </a:pPr>
            <a:r>
              <a:rPr lang="en-US" dirty="0"/>
              <a:t>Topic 2,5 clustered together (top left)</a:t>
            </a:r>
            <a:endParaRPr lang="en-US" dirty="0">
              <a:cs typeface="Calibri"/>
            </a:endParaRPr>
          </a:p>
          <a:p>
            <a:pPr marL="171450" indent="-171450">
              <a:buFont typeface="Arial"/>
              <a:buChar char="•"/>
            </a:pPr>
            <a:r>
              <a:rPr lang="en-US" dirty="0"/>
              <a:t>Topic 3 (bottom right)</a:t>
            </a:r>
            <a:endParaRPr lang="en-US" dirty="0">
              <a:cs typeface="Calibri"/>
            </a:endParaRPr>
          </a:p>
          <a:p>
            <a:pPr marL="171450" indent="-171450">
              <a:buFont typeface="Arial"/>
              <a:buChar char="•"/>
            </a:pPr>
            <a:r>
              <a:rPr lang="en-US" dirty="0"/>
              <a:t>Topic 4 (bottom left)</a:t>
            </a:r>
            <a:endParaRPr lang="en-US" dirty="0">
              <a:cs typeface="Calibri"/>
            </a:endParaRPr>
          </a:p>
          <a:p>
            <a:endParaRPr lang="en-US">
              <a:cs typeface="Calibri"/>
            </a:endParaRP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19</a:t>
            </a:fld>
            <a:endParaRPr lang="en-IN"/>
          </a:p>
        </p:txBody>
      </p:sp>
    </p:spTree>
    <p:extLst>
      <p:ext uri="{BB962C8B-B14F-4D97-AF65-F5344CB8AC3E}">
        <p14:creationId xmlns:p14="http://schemas.microsoft.com/office/powerpoint/2010/main" val="3403302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7f9262ee2f_0_26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7f9262ee2f_0_26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endParaRPr lang="en-US" dirty="0">
              <a:ea typeface="Calibri"/>
              <a:cs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171450" indent="-171450">
              <a:buFont typeface="Calibri"/>
              <a:buChar char="-"/>
            </a:pPr>
            <a:r>
              <a:rPr lang="en-US" dirty="0"/>
              <a:t>Nothing drastically changed, the topic that was present in 2021 that was not present in 2018 was Japanese cuisine, the rest compared to 2018 was somewhat similar. One possibility is that people started incorporating and trying out different cuisines in their daily lives from the boredom of being at home. Asian cuisines such as Japanese foods are also known to be prepared in a much healthier manner – it incorporates lesser fried things than other cuisines </a:t>
            </a:r>
            <a:endParaRPr lang="en-US" dirty="0">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20</a:t>
            </a:fld>
            <a:endParaRPr lang="en-IN"/>
          </a:p>
        </p:txBody>
      </p:sp>
    </p:spTree>
    <p:extLst>
      <p:ext uri="{BB962C8B-B14F-4D97-AF65-F5344CB8AC3E}">
        <p14:creationId xmlns:p14="http://schemas.microsoft.com/office/powerpoint/2010/main" val="11922753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a:p>
            <a:pPr marL="171450" indent="-171450">
              <a:buFont typeface="Calibri"/>
              <a:buChar char="-"/>
            </a:pPr>
            <a:r>
              <a:rPr lang="en-US" dirty="0"/>
              <a:t>Timeseries chart showed middle of May-July was the peak of all the topics. Which makes sense since that is the period of summer break for a lot of students. Higher tendency of spending time with family as well during this period in 2018 - coffee shops, restaurants, even after the peak in May-July, it went back to normal, people were still going out. In 2021, a lot of these topics were stable but a noticeable difference was coffee shops- the frequency of topics was not as high as compared to 2018 and started dropping off after May to July period as well. As for the peak in 2018, there was no noticeable peak in 2021 during the May to July period </a:t>
            </a:r>
            <a:endParaRPr lang="en-US" dirty="0">
              <a:ea typeface="Calibri"/>
              <a:cs typeface="Calibri"/>
            </a:endParaRPr>
          </a:p>
          <a:p>
            <a:pPr marL="171450" indent="-171450">
              <a:buFont typeface="Calibri"/>
              <a:buChar char="-"/>
            </a:pPr>
            <a:endParaRPr lang="en-US">
              <a:ea typeface="Calibri"/>
              <a:cs typeface="Calibri"/>
            </a:endParaRPr>
          </a:p>
          <a:p>
            <a:pPr marL="171450" indent="-171450">
              <a:buFont typeface="Calibri"/>
              <a:buChar char="-"/>
            </a:pPr>
            <a:r>
              <a:rPr lang="en-US" dirty="0">
                <a:ea typeface="Calibri"/>
                <a:cs typeface="Calibri"/>
              </a:rPr>
              <a:t>Coffee shops had a noticeable difference when comparing the 2 years. It was seen to be decreasing over the months of 2021, possibility of people not going out as often with Covid to meet friends or distant family members </a:t>
            </a:r>
          </a:p>
        </p:txBody>
      </p:sp>
      <p:sp>
        <p:nvSpPr>
          <p:cNvPr id="4" name="Slide Number Placeholder 3"/>
          <p:cNvSpPr>
            <a:spLocks noGrp="1"/>
          </p:cNvSpPr>
          <p:nvPr>
            <p:ph type="sldNum" sz="quarter" idx="5"/>
          </p:nvPr>
        </p:nvSpPr>
        <p:spPr/>
        <p:txBody>
          <a:bodyPr/>
          <a:lstStyle/>
          <a:p>
            <a:fld id="{FE9029F0-65E0-40F9-84E8-6C5D58FF4C00}" type="slidenum">
              <a:rPr lang="en-IN" smtClean="0"/>
              <a:t>21</a:t>
            </a:fld>
            <a:endParaRPr lang="en-IN"/>
          </a:p>
        </p:txBody>
      </p:sp>
    </p:spTree>
    <p:extLst>
      <p:ext uri="{BB962C8B-B14F-4D97-AF65-F5344CB8AC3E}">
        <p14:creationId xmlns:p14="http://schemas.microsoft.com/office/powerpoint/2010/main" val="1926679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22</a:t>
            </a:fld>
            <a:endParaRPr lang="en-IN"/>
          </a:p>
        </p:txBody>
      </p:sp>
    </p:spTree>
    <p:extLst>
      <p:ext uri="{BB962C8B-B14F-4D97-AF65-F5344CB8AC3E}">
        <p14:creationId xmlns:p14="http://schemas.microsoft.com/office/powerpoint/2010/main" val="18920979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indent="-171450">
              <a:buFont typeface="Calibri"/>
              <a:buChar char="-"/>
            </a:pPr>
            <a:endParaRPr lang="en-US" dirty="0">
              <a:ea typeface="Calibri"/>
              <a:cs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7f9262ee2f_0_24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7f9262ee2f_0_245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ea typeface="Calibri"/>
              <a:cs typeface="Calibri"/>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95067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FE9029F0-65E0-40F9-84E8-6C5D58FF4C00}" type="slidenum">
              <a:rPr lang="en-IN" smtClean="0"/>
              <a:t>7</a:t>
            </a:fld>
            <a:endParaRPr lang="en-IN"/>
          </a:p>
        </p:txBody>
      </p:sp>
    </p:spTree>
    <p:extLst>
      <p:ext uri="{BB962C8B-B14F-4D97-AF65-F5344CB8AC3E}">
        <p14:creationId xmlns:p14="http://schemas.microsoft.com/office/powerpoint/2010/main" val="2962633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0200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7f9262ee2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7f9262ee2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ea typeface="Calibri"/>
              <a:cs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20.png"/><Relationship Id="rId1" Type="http://schemas.openxmlformats.org/officeDocument/2006/relationships/slideMaster" Target="../slideMasters/slideMaster2.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901200" y="2600133"/>
            <a:ext cx="6389600" cy="859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4800" b="1">
                <a:solidFill>
                  <a:schemeClr val="lt1"/>
                </a:solidFill>
              </a:defRPr>
            </a:lvl1pPr>
            <a:lvl2pPr lvl="1" algn="ctr">
              <a:spcBef>
                <a:spcPts val="0"/>
              </a:spcBef>
              <a:spcAft>
                <a:spcPts val="0"/>
              </a:spcAft>
              <a:buClr>
                <a:schemeClr val="lt1"/>
              </a:buClr>
              <a:buSzPts val="3600"/>
              <a:buNone/>
              <a:defRPr sz="4800" b="1">
                <a:solidFill>
                  <a:schemeClr val="lt1"/>
                </a:solidFill>
              </a:defRPr>
            </a:lvl2pPr>
            <a:lvl3pPr lvl="2" algn="ctr">
              <a:spcBef>
                <a:spcPts val="0"/>
              </a:spcBef>
              <a:spcAft>
                <a:spcPts val="0"/>
              </a:spcAft>
              <a:buClr>
                <a:schemeClr val="lt1"/>
              </a:buClr>
              <a:buSzPts val="3600"/>
              <a:buNone/>
              <a:defRPr sz="4800" b="1">
                <a:solidFill>
                  <a:schemeClr val="lt1"/>
                </a:solidFill>
              </a:defRPr>
            </a:lvl3pPr>
            <a:lvl4pPr lvl="3" algn="ctr">
              <a:spcBef>
                <a:spcPts val="0"/>
              </a:spcBef>
              <a:spcAft>
                <a:spcPts val="0"/>
              </a:spcAft>
              <a:buClr>
                <a:schemeClr val="lt1"/>
              </a:buClr>
              <a:buSzPts val="3600"/>
              <a:buNone/>
              <a:defRPr sz="4800" b="1">
                <a:solidFill>
                  <a:schemeClr val="lt1"/>
                </a:solidFill>
              </a:defRPr>
            </a:lvl4pPr>
            <a:lvl5pPr lvl="4" algn="ctr">
              <a:spcBef>
                <a:spcPts val="0"/>
              </a:spcBef>
              <a:spcAft>
                <a:spcPts val="0"/>
              </a:spcAft>
              <a:buClr>
                <a:schemeClr val="lt1"/>
              </a:buClr>
              <a:buSzPts val="3600"/>
              <a:buNone/>
              <a:defRPr sz="4800" b="1">
                <a:solidFill>
                  <a:schemeClr val="lt1"/>
                </a:solidFill>
              </a:defRPr>
            </a:lvl5pPr>
            <a:lvl6pPr lvl="5" algn="ctr">
              <a:spcBef>
                <a:spcPts val="0"/>
              </a:spcBef>
              <a:spcAft>
                <a:spcPts val="0"/>
              </a:spcAft>
              <a:buClr>
                <a:schemeClr val="lt1"/>
              </a:buClr>
              <a:buSzPts val="3600"/>
              <a:buNone/>
              <a:defRPr sz="4800" b="1">
                <a:solidFill>
                  <a:schemeClr val="lt1"/>
                </a:solidFill>
              </a:defRPr>
            </a:lvl6pPr>
            <a:lvl7pPr lvl="6" algn="ctr">
              <a:spcBef>
                <a:spcPts val="0"/>
              </a:spcBef>
              <a:spcAft>
                <a:spcPts val="0"/>
              </a:spcAft>
              <a:buClr>
                <a:schemeClr val="lt1"/>
              </a:buClr>
              <a:buSzPts val="3600"/>
              <a:buNone/>
              <a:defRPr sz="4800" b="1">
                <a:solidFill>
                  <a:schemeClr val="lt1"/>
                </a:solidFill>
              </a:defRPr>
            </a:lvl7pPr>
            <a:lvl8pPr lvl="7" algn="ctr">
              <a:spcBef>
                <a:spcPts val="0"/>
              </a:spcBef>
              <a:spcAft>
                <a:spcPts val="0"/>
              </a:spcAft>
              <a:buClr>
                <a:schemeClr val="lt1"/>
              </a:buClr>
              <a:buSzPts val="3600"/>
              <a:buNone/>
              <a:defRPr sz="4800" b="1">
                <a:solidFill>
                  <a:schemeClr val="lt1"/>
                </a:solidFill>
              </a:defRPr>
            </a:lvl8pPr>
            <a:lvl9pPr lvl="8" algn="ctr">
              <a:spcBef>
                <a:spcPts val="0"/>
              </a:spcBef>
              <a:spcAft>
                <a:spcPts val="0"/>
              </a:spcAft>
              <a:buClr>
                <a:schemeClr val="lt1"/>
              </a:buClr>
              <a:buSzPts val="3600"/>
              <a:buNone/>
              <a:defRPr sz="4800" b="1">
                <a:solidFill>
                  <a:schemeClr val="lt1"/>
                </a:solidFill>
              </a:defRPr>
            </a:lvl9pPr>
          </a:lstStyle>
          <a:p>
            <a:endParaRPr/>
          </a:p>
        </p:txBody>
      </p:sp>
      <p:sp>
        <p:nvSpPr>
          <p:cNvPr id="10" name="Google Shape;10;p2"/>
          <p:cNvSpPr txBox="1">
            <a:spLocks noGrp="1"/>
          </p:cNvSpPr>
          <p:nvPr>
            <p:ph type="subTitle" idx="1"/>
          </p:nvPr>
        </p:nvSpPr>
        <p:spPr>
          <a:xfrm>
            <a:off x="2725600" y="4939533"/>
            <a:ext cx="6740800" cy="619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867">
                <a:solidFill>
                  <a:schemeClr val="accent1"/>
                </a:solidFill>
              </a:defRPr>
            </a:lvl1pPr>
            <a:lvl2pPr lvl="1" algn="ctr">
              <a:lnSpc>
                <a:spcPct val="100000"/>
              </a:lnSpc>
              <a:spcBef>
                <a:spcPts val="0"/>
              </a:spcBef>
              <a:spcAft>
                <a:spcPts val="0"/>
              </a:spcAft>
              <a:buClr>
                <a:schemeClr val="lt1"/>
              </a:buClr>
              <a:buSzPts val="1800"/>
              <a:buNone/>
              <a:defRPr sz="2400">
                <a:solidFill>
                  <a:schemeClr val="lt1"/>
                </a:solidFill>
              </a:defRPr>
            </a:lvl2pPr>
            <a:lvl3pPr lvl="2" algn="ctr">
              <a:lnSpc>
                <a:spcPct val="100000"/>
              </a:lnSpc>
              <a:spcBef>
                <a:spcPts val="0"/>
              </a:spcBef>
              <a:spcAft>
                <a:spcPts val="0"/>
              </a:spcAft>
              <a:buClr>
                <a:schemeClr val="lt1"/>
              </a:buClr>
              <a:buSzPts val="1800"/>
              <a:buNone/>
              <a:defRPr sz="2400">
                <a:solidFill>
                  <a:schemeClr val="lt1"/>
                </a:solidFill>
              </a:defRPr>
            </a:lvl3pPr>
            <a:lvl4pPr lvl="3" algn="ctr">
              <a:lnSpc>
                <a:spcPct val="100000"/>
              </a:lnSpc>
              <a:spcBef>
                <a:spcPts val="0"/>
              </a:spcBef>
              <a:spcAft>
                <a:spcPts val="0"/>
              </a:spcAft>
              <a:buClr>
                <a:schemeClr val="lt1"/>
              </a:buClr>
              <a:buSzPts val="1800"/>
              <a:buNone/>
              <a:defRPr sz="2400">
                <a:solidFill>
                  <a:schemeClr val="lt1"/>
                </a:solidFill>
              </a:defRPr>
            </a:lvl4pPr>
            <a:lvl5pPr lvl="4" algn="ctr">
              <a:lnSpc>
                <a:spcPct val="100000"/>
              </a:lnSpc>
              <a:spcBef>
                <a:spcPts val="0"/>
              </a:spcBef>
              <a:spcAft>
                <a:spcPts val="0"/>
              </a:spcAft>
              <a:buClr>
                <a:schemeClr val="lt1"/>
              </a:buClr>
              <a:buSzPts val="1800"/>
              <a:buNone/>
              <a:defRPr sz="2400">
                <a:solidFill>
                  <a:schemeClr val="lt1"/>
                </a:solidFill>
              </a:defRPr>
            </a:lvl5pPr>
            <a:lvl6pPr lvl="5" algn="ctr">
              <a:lnSpc>
                <a:spcPct val="100000"/>
              </a:lnSpc>
              <a:spcBef>
                <a:spcPts val="0"/>
              </a:spcBef>
              <a:spcAft>
                <a:spcPts val="0"/>
              </a:spcAft>
              <a:buClr>
                <a:schemeClr val="lt1"/>
              </a:buClr>
              <a:buSzPts val="1800"/>
              <a:buNone/>
              <a:defRPr sz="2400">
                <a:solidFill>
                  <a:schemeClr val="lt1"/>
                </a:solidFill>
              </a:defRPr>
            </a:lvl6pPr>
            <a:lvl7pPr lvl="6" algn="ctr">
              <a:lnSpc>
                <a:spcPct val="100000"/>
              </a:lnSpc>
              <a:spcBef>
                <a:spcPts val="0"/>
              </a:spcBef>
              <a:spcAft>
                <a:spcPts val="0"/>
              </a:spcAft>
              <a:buClr>
                <a:schemeClr val="lt1"/>
              </a:buClr>
              <a:buSzPts val="1800"/>
              <a:buNone/>
              <a:defRPr sz="2400">
                <a:solidFill>
                  <a:schemeClr val="lt1"/>
                </a:solidFill>
              </a:defRPr>
            </a:lvl7pPr>
            <a:lvl8pPr lvl="7" algn="ctr">
              <a:lnSpc>
                <a:spcPct val="100000"/>
              </a:lnSpc>
              <a:spcBef>
                <a:spcPts val="0"/>
              </a:spcBef>
              <a:spcAft>
                <a:spcPts val="0"/>
              </a:spcAft>
              <a:buClr>
                <a:schemeClr val="lt1"/>
              </a:buClr>
              <a:buSzPts val="1800"/>
              <a:buNone/>
              <a:defRPr sz="2400">
                <a:solidFill>
                  <a:schemeClr val="lt1"/>
                </a:solidFill>
              </a:defRPr>
            </a:lvl8pPr>
            <a:lvl9pPr lvl="8" algn="ctr">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142633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3269855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9576591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7685920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3657423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805450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9930460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26940879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981339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3913201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6590561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7486101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43611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20296341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5160517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386480324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85351090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45157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6348301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39269901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34777480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2631650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8024246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72661367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503721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842215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5016893" y="4237000"/>
            <a:ext cx="4091600" cy="7984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4800">
                <a:solidFill>
                  <a:schemeClr val="lt1"/>
                </a:solidFill>
              </a:defRPr>
            </a:lvl1pPr>
            <a:lvl2pPr lvl="1">
              <a:spcBef>
                <a:spcPts val="0"/>
              </a:spcBef>
              <a:spcAft>
                <a:spcPts val="0"/>
              </a:spcAft>
              <a:buClr>
                <a:schemeClr val="lt1"/>
              </a:buClr>
              <a:buSzPts val="3600"/>
              <a:buNone/>
              <a:defRPr sz="4800">
                <a:solidFill>
                  <a:schemeClr val="lt1"/>
                </a:solidFill>
              </a:defRPr>
            </a:lvl2pPr>
            <a:lvl3pPr lvl="2">
              <a:spcBef>
                <a:spcPts val="0"/>
              </a:spcBef>
              <a:spcAft>
                <a:spcPts val="0"/>
              </a:spcAft>
              <a:buClr>
                <a:schemeClr val="lt1"/>
              </a:buClr>
              <a:buSzPts val="3600"/>
              <a:buNone/>
              <a:defRPr sz="4800">
                <a:solidFill>
                  <a:schemeClr val="lt1"/>
                </a:solidFill>
              </a:defRPr>
            </a:lvl3pPr>
            <a:lvl4pPr lvl="3">
              <a:spcBef>
                <a:spcPts val="0"/>
              </a:spcBef>
              <a:spcAft>
                <a:spcPts val="0"/>
              </a:spcAft>
              <a:buClr>
                <a:schemeClr val="lt1"/>
              </a:buClr>
              <a:buSzPts val="3600"/>
              <a:buNone/>
              <a:defRPr sz="4800">
                <a:solidFill>
                  <a:schemeClr val="lt1"/>
                </a:solidFill>
              </a:defRPr>
            </a:lvl4pPr>
            <a:lvl5pPr lvl="4">
              <a:spcBef>
                <a:spcPts val="0"/>
              </a:spcBef>
              <a:spcAft>
                <a:spcPts val="0"/>
              </a:spcAft>
              <a:buClr>
                <a:schemeClr val="lt1"/>
              </a:buClr>
              <a:buSzPts val="3600"/>
              <a:buNone/>
              <a:defRPr sz="4800">
                <a:solidFill>
                  <a:schemeClr val="lt1"/>
                </a:solidFill>
              </a:defRPr>
            </a:lvl5pPr>
            <a:lvl6pPr lvl="5">
              <a:spcBef>
                <a:spcPts val="0"/>
              </a:spcBef>
              <a:spcAft>
                <a:spcPts val="0"/>
              </a:spcAft>
              <a:buClr>
                <a:schemeClr val="lt1"/>
              </a:buClr>
              <a:buSzPts val="3600"/>
              <a:buNone/>
              <a:defRPr sz="4800">
                <a:solidFill>
                  <a:schemeClr val="lt1"/>
                </a:solidFill>
              </a:defRPr>
            </a:lvl6pPr>
            <a:lvl7pPr lvl="6">
              <a:spcBef>
                <a:spcPts val="0"/>
              </a:spcBef>
              <a:spcAft>
                <a:spcPts val="0"/>
              </a:spcAft>
              <a:buClr>
                <a:schemeClr val="lt1"/>
              </a:buClr>
              <a:buSzPts val="3600"/>
              <a:buNone/>
              <a:defRPr sz="4800">
                <a:solidFill>
                  <a:schemeClr val="lt1"/>
                </a:solidFill>
              </a:defRPr>
            </a:lvl7pPr>
            <a:lvl8pPr lvl="7">
              <a:spcBef>
                <a:spcPts val="0"/>
              </a:spcBef>
              <a:spcAft>
                <a:spcPts val="0"/>
              </a:spcAft>
              <a:buClr>
                <a:schemeClr val="lt1"/>
              </a:buClr>
              <a:buSzPts val="3600"/>
              <a:buNone/>
              <a:defRPr sz="4800">
                <a:solidFill>
                  <a:schemeClr val="lt1"/>
                </a:solidFill>
              </a:defRPr>
            </a:lvl8pPr>
            <a:lvl9pPr lvl="8">
              <a:spcBef>
                <a:spcPts val="0"/>
              </a:spcBef>
              <a:spcAft>
                <a:spcPts val="0"/>
              </a:spcAft>
              <a:buClr>
                <a:schemeClr val="lt1"/>
              </a:buClr>
              <a:buSzPts val="3600"/>
              <a:buNone/>
              <a:defRPr sz="4800">
                <a:solidFill>
                  <a:schemeClr val="lt1"/>
                </a:solidFill>
              </a:defRPr>
            </a:lvl9pPr>
          </a:lstStyle>
          <a:p>
            <a:endParaRPr/>
          </a:p>
        </p:txBody>
      </p:sp>
      <p:sp>
        <p:nvSpPr>
          <p:cNvPr id="13" name="Google Shape;13;p3"/>
          <p:cNvSpPr txBox="1">
            <a:spLocks noGrp="1"/>
          </p:cNvSpPr>
          <p:nvPr>
            <p:ph type="title" idx="2" hasCustomPrompt="1"/>
          </p:nvPr>
        </p:nvSpPr>
        <p:spPr>
          <a:xfrm>
            <a:off x="1397693" y="4383333"/>
            <a:ext cx="3217200" cy="12420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8000">
                <a:solidFill>
                  <a:schemeClr val="lt1"/>
                </a:solidFill>
              </a:defRPr>
            </a:lvl1pPr>
            <a:lvl2pPr lvl="1" algn="ctr" rtl="0">
              <a:spcBef>
                <a:spcPts val="0"/>
              </a:spcBef>
              <a:spcAft>
                <a:spcPts val="0"/>
              </a:spcAft>
              <a:buClr>
                <a:schemeClr val="lt1"/>
              </a:buClr>
              <a:buSzPts val="7200"/>
              <a:buNone/>
              <a:defRPr sz="9600">
                <a:solidFill>
                  <a:schemeClr val="lt1"/>
                </a:solidFill>
              </a:defRPr>
            </a:lvl2pPr>
            <a:lvl3pPr lvl="2" algn="ctr" rtl="0">
              <a:spcBef>
                <a:spcPts val="0"/>
              </a:spcBef>
              <a:spcAft>
                <a:spcPts val="0"/>
              </a:spcAft>
              <a:buClr>
                <a:schemeClr val="lt1"/>
              </a:buClr>
              <a:buSzPts val="7200"/>
              <a:buNone/>
              <a:defRPr sz="9600">
                <a:solidFill>
                  <a:schemeClr val="lt1"/>
                </a:solidFill>
              </a:defRPr>
            </a:lvl3pPr>
            <a:lvl4pPr lvl="3" algn="ctr" rtl="0">
              <a:spcBef>
                <a:spcPts val="0"/>
              </a:spcBef>
              <a:spcAft>
                <a:spcPts val="0"/>
              </a:spcAft>
              <a:buClr>
                <a:schemeClr val="lt1"/>
              </a:buClr>
              <a:buSzPts val="7200"/>
              <a:buNone/>
              <a:defRPr sz="9600">
                <a:solidFill>
                  <a:schemeClr val="lt1"/>
                </a:solidFill>
              </a:defRPr>
            </a:lvl4pPr>
            <a:lvl5pPr lvl="4" algn="ctr" rtl="0">
              <a:spcBef>
                <a:spcPts val="0"/>
              </a:spcBef>
              <a:spcAft>
                <a:spcPts val="0"/>
              </a:spcAft>
              <a:buClr>
                <a:schemeClr val="lt1"/>
              </a:buClr>
              <a:buSzPts val="7200"/>
              <a:buNone/>
              <a:defRPr sz="9600">
                <a:solidFill>
                  <a:schemeClr val="lt1"/>
                </a:solidFill>
              </a:defRPr>
            </a:lvl5pPr>
            <a:lvl6pPr lvl="5" algn="ctr" rtl="0">
              <a:spcBef>
                <a:spcPts val="0"/>
              </a:spcBef>
              <a:spcAft>
                <a:spcPts val="0"/>
              </a:spcAft>
              <a:buClr>
                <a:schemeClr val="lt1"/>
              </a:buClr>
              <a:buSzPts val="7200"/>
              <a:buNone/>
              <a:defRPr sz="9600">
                <a:solidFill>
                  <a:schemeClr val="lt1"/>
                </a:solidFill>
              </a:defRPr>
            </a:lvl6pPr>
            <a:lvl7pPr lvl="6" algn="ctr" rtl="0">
              <a:spcBef>
                <a:spcPts val="0"/>
              </a:spcBef>
              <a:spcAft>
                <a:spcPts val="0"/>
              </a:spcAft>
              <a:buClr>
                <a:schemeClr val="lt1"/>
              </a:buClr>
              <a:buSzPts val="7200"/>
              <a:buNone/>
              <a:defRPr sz="9600">
                <a:solidFill>
                  <a:schemeClr val="lt1"/>
                </a:solidFill>
              </a:defRPr>
            </a:lvl7pPr>
            <a:lvl8pPr lvl="7" algn="ctr" rtl="0">
              <a:spcBef>
                <a:spcPts val="0"/>
              </a:spcBef>
              <a:spcAft>
                <a:spcPts val="0"/>
              </a:spcAft>
              <a:buClr>
                <a:schemeClr val="lt1"/>
              </a:buClr>
              <a:buSzPts val="7200"/>
              <a:buNone/>
              <a:defRPr sz="9600">
                <a:solidFill>
                  <a:schemeClr val="lt1"/>
                </a:solidFill>
              </a:defRPr>
            </a:lvl8pPr>
            <a:lvl9pPr lvl="8" algn="ctr" rtl="0">
              <a:spcBef>
                <a:spcPts val="0"/>
              </a:spcBef>
              <a:spcAft>
                <a:spcPts val="0"/>
              </a:spcAft>
              <a:buClr>
                <a:schemeClr val="lt1"/>
              </a:buClr>
              <a:buSzPts val="7200"/>
              <a:buNone/>
              <a:defRPr sz="9600">
                <a:solidFill>
                  <a:schemeClr val="lt1"/>
                </a:solidFill>
              </a:defRPr>
            </a:lvl9pPr>
          </a:lstStyle>
          <a:p>
            <a:r>
              <a:t>xx%</a:t>
            </a:r>
          </a:p>
        </p:txBody>
      </p:sp>
      <p:sp>
        <p:nvSpPr>
          <p:cNvPr id="14" name="Google Shape;14;p3"/>
          <p:cNvSpPr txBox="1">
            <a:spLocks noGrp="1"/>
          </p:cNvSpPr>
          <p:nvPr>
            <p:ph type="subTitle" idx="1"/>
          </p:nvPr>
        </p:nvSpPr>
        <p:spPr>
          <a:xfrm>
            <a:off x="5016893" y="4960867"/>
            <a:ext cx="4091600" cy="61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extLst>
      <p:ext uri="{BB962C8B-B14F-4D97-AF65-F5344CB8AC3E}">
        <p14:creationId xmlns:p14="http://schemas.microsoft.com/office/powerpoint/2010/main" val="30164778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body" type="tx">
  <p:cSld name="Title and 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32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24915174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1251333"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204040048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0188435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8050872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25352011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41444609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2"/>
        <p:cNvGrpSpPr/>
        <p:nvPr/>
      </p:nvGrpSpPr>
      <p:grpSpPr>
        <a:xfrm>
          <a:off x="0" y="0"/>
          <a:ext cx="0" cy="0"/>
          <a:chOff x="0" y="0"/>
          <a:chExt cx="0" cy="0"/>
        </a:xfrm>
      </p:grpSpPr>
      <p:sp>
        <p:nvSpPr>
          <p:cNvPr id="23" name="Google Shape;23;p6"/>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31846362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80285233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Big number">
  <p:cSld name="Big number">
    <p:bg>
      <p:bgPr>
        <a:blipFill>
          <a:blip r:embed="rId2">
            <a:alphaModFix/>
          </a:blip>
          <a:stretch>
            <a:fillRect/>
          </a:stretch>
        </a:blipFill>
        <a:effectLst/>
      </p:bgPr>
    </p:bg>
    <p:spTree>
      <p:nvGrpSpPr>
        <p:cNvPr id="1" name="Shape 37"/>
        <p:cNvGrpSpPr/>
        <p:nvPr/>
      </p:nvGrpSpPr>
      <p:grpSpPr>
        <a:xfrm>
          <a:off x="0" y="0"/>
          <a:ext cx="0" cy="0"/>
          <a:chOff x="0" y="0"/>
          <a:chExt cx="0" cy="0"/>
        </a:xfrm>
      </p:grpSpPr>
      <p:sp>
        <p:nvSpPr>
          <p:cNvPr id="38" name="Google Shape;38;p11"/>
          <p:cNvSpPr txBox="1">
            <a:spLocks noGrp="1"/>
          </p:cNvSpPr>
          <p:nvPr>
            <p:ph type="title" hasCustomPrompt="1"/>
          </p:nvPr>
        </p:nvSpPr>
        <p:spPr>
          <a:xfrm>
            <a:off x="2561000" y="2179233"/>
            <a:ext cx="7070000" cy="14888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7200"/>
              <a:buNone/>
              <a:defRPr sz="9600">
                <a:solidFill>
                  <a:schemeClr val="lt1"/>
                </a:solidFill>
              </a:defRPr>
            </a:lvl1pPr>
            <a:lvl2pPr lvl="1" algn="ctr">
              <a:spcBef>
                <a:spcPts val="0"/>
              </a:spcBef>
              <a:spcAft>
                <a:spcPts val="0"/>
              </a:spcAft>
              <a:buClr>
                <a:schemeClr val="lt1"/>
              </a:buClr>
              <a:buSzPts val="7200"/>
              <a:buNone/>
              <a:defRPr sz="9600">
                <a:solidFill>
                  <a:schemeClr val="lt1"/>
                </a:solidFill>
              </a:defRPr>
            </a:lvl2pPr>
            <a:lvl3pPr lvl="2" algn="ctr">
              <a:spcBef>
                <a:spcPts val="0"/>
              </a:spcBef>
              <a:spcAft>
                <a:spcPts val="0"/>
              </a:spcAft>
              <a:buClr>
                <a:schemeClr val="lt1"/>
              </a:buClr>
              <a:buSzPts val="7200"/>
              <a:buNone/>
              <a:defRPr sz="9600">
                <a:solidFill>
                  <a:schemeClr val="lt1"/>
                </a:solidFill>
              </a:defRPr>
            </a:lvl3pPr>
            <a:lvl4pPr lvl="3" algn="ctr">
              <a:spcBef>
                <a:spcPts val="0"/>
              </a:spcBef>
              <a:spcAft>
                <a:spcPts val="0"/>
              </a:spcAft>
              <a:buClr>
                <a:schemeClr val="lt1"/>
              </a:buClr>
              <a:buSzPts val="7200"/>
              <a:buNone/>
              <a:defRPr sz="9600">
                <a:solidFill>
                  <a:schemeClr val="lt1"/>
                </a:solidFill>
              </a:defRPr>
            </a:lvl4pPr>
            <a:lvl5pPr lvl="4" algn="ctr">
              <a:spcBef>
                <a:spcPts val="0"/>
              </a:spcBef>
              <a:spcAft>
                <a:spcPts val="0"/>
              </a:spcAft>
              <a:buClr>
                <a:schemeClr val="lt1"/>
              </a:buClr>
              <a:buSzPts val="7200"/>
              <a:buNone/>
              <a:defRPr sz="9600">
                <a:solidFill>
                  <a:schemeClr val="lt1"/>
                </a:solidFill>
              </a:defRPr>
            </a:lvl5pPr>
            <a:lvl6pPr lvl="5" algn="ctr">
              <a:spcBef>
                <a:spcPts val="0"/>
              </a:spcBef>
              <a:spcAft>
                <a:spcPts val="0"/>
              </a:spcAft>
              <a:buClr>
                <a:schemeClr val="lt1"/>
              </a:buClr>
              <a:buSzPts val="7200"/>
              <a:buNone/>
              <a:defRPr sz="9600">
                <a:solidFill>
                  <a:schemeClr val="lt1"/>
                </a:solidFill>
              </a:defRPr>
            </a:lvl6pPr>
            <a:lvl7pPr lvl="6" algn="ctr">
              <a:spcBef>
                <a:spcPts val="0"/>
              </a:spcBef>
              <a:spcAft>
                <a:spcPts val="0"/>
              </a:spcAft>
              <a:buClr>
                <a:schemeClr val="lt1"/>
              </a:buClr>
              <a:buSzPts val="7200"/>
              <a:buNone/>
              <a:defRPr sz="9600">
                <a:solidFill>
                  <a:schemeClr val="lt1"/>
                </a:solidFill>
              </a:defRPr>
            </a:lvl7pPr>
            <a:lvl8pPr lvl="7" algn="ctr">
              <a:spcBef>
                <a:spcPts val="0"/>
              </a:spcBef>
              <a:spcAft>
                <a:spcPts val="0"/>
              </a:spcAft>
              <a:buClr>
                <a:schemeClr val="lt1"/>
              </a:buClr>
              <a:buSzPts val="7200"/>
              <a:buNone/>
              <a:defRPr sz="9600">
                <a:solidFill>
                  <a:schemeClr val="lt1"/>
                </a:solidFill>
              </a:defRPr>
            </a:lvl8pPr>
            <a:lvl9pPr lvl="8" algn="ctr">
              <a:spcBef>
                <a:spcPts val="0"/>
              </a:spcBef>
              <a:spcAft>
                <a:spcPts val="0"/>
              </a:spcAft>
              <a:buClr>
                <a:schemeClr val="lt1"/>
              </a:buClr>
              <a:buSzPts val="7200"/>
              <a:buNone/>
              <a:defRPr sz="9600">
                <a:solidFill>
                  <a:schemeClr val="lt1"/>
                </a:solidFill>
              </a:defRPr>
            </a:lvl9pPr>
          </a:lstStyle>
          <a:p>
            <a:r>
              <a:t>xx%</a:t>
            </a:r>
          </a:p>
        </p:txBody>
      </p:sp>
      <p:sp>
        <p:nvSpPr>
          <p:cNvPr id="39" name="Google Shape;39;p11"/>
          <p:cNvSpPr txBox="1">
            <a:spLocks noGrp="1"/>
          </p:cNvSpPr>
          <p:nvPr>
            <p:ph type="body" idx="1"/>
          </p:nvPr>
        </p:nvSpPr>
        <p:spPr>
          <a:xfrm>
            <a:off x="3715400" y="4125967"/>
            <a:ext cx="4761200" cy="756000"/>
          </a:xfrm>
          <a:prstGeom prst="rect">
            <a:avLst/>
          </a:prstGeom>
        </p:spPr>
        <p:txBody>
          <a:bodyPr spcFirstLastPara="1" wrap="square" lIns="91425" tIns="91425" rIns="91425" bIns="91425" anchor="t" anchorCtr="0">
            <a:noAutofit/>
          </a:bodyPr>
          <a:lstStyle>
            <a:lvl1pPr marL="609585" lvl="0" indent="-457189" algn="ctr">
              <a:spcBef>
                <a:spcPts val="0"/>
              </a:spcBef>
              <a:spcAft>
                <a:spcPts val="0"/>
              </a:spcAft>
              <a:buClr>
                <a:schemeClr val="accent1"/>
              </a:buClr>
              <a:buSzPts val="1800"/>
              <a:buChar char="●"/>
              <a:defRPr>
                <a:solidFill>
                  <a:schemeClr val="accent1"/>
                </a:solidFill>
              </a:defRPr>
            </a:lvl1pPr>
            <a:lvl2pPr marL="1219170" lvl="1" indent="-457189" algn="ctr">
              <a:spcBef>
                <a:spcPts val="2133"/>
              </a:spcBef>
              <a:spcAft>
                <a:spcPts val="0"/>
              </a:spcAft>
              <a:buClr>
                <a:schemeClr val="accent1"/>
              </a:buClr>
              <a:buSzPts val="1800"/>
              <a:buChar char="○"/>
              <a:defRPr sz="2400">
                <a:solidFill>
                  <a:schemeClr val="accent1"/>
                </a:solidFill>
              </a:defRPr>
            </a:lvl2pPr>
            <a:lvl3pPr marL="1828754" lvl="2" indent="-457189" algn="ctr">
              <a:spcBef>
                <a:spcPts val="2133"/>
              </a:spcBef>
              <a:spcAft>
                <a:spcPts val="0"/>
              </a:spcAft>
              <a:buClr>
                <a:schemeClr val="accent1"/>
              </a:buClr>
              <a:buSzPts val="1800"/>
              <a:buChar char="■"/>
              <a:defRPr sz="2400">
                <a:solidFill>
                  <a:schemeClr val="accent1"/>
                </a:solidFill>
              </a:defRPr>
            </a:lvl3pPr>
            <a:lvl4pPr marL="2438339" lvl="3" indent="-457189" algn="ctr">
              <a:spcBef>
                <a:spcPts val="2133"/>
              </a:spcBef>
              <a:spcAft>
                <a:spcPts val="0"/>
              </a:spcAft>
              <a:buClr>
                <a:schemeClr val="accent1"/>
              </a:buClr>
              <a:buSzPts val="1800"/>
              <a:buChar char="●"/>
              <a:defRPr sz="2400">
                <a:solidFill>
                  <a:schemeClr val="accent1"/>
                </a:solidFill>
              </a:defRPr>
            </a:lvl4pPr>
            <a:lvl5pPr marL="3047924" lvl="4" indent="-457189" algn="ctr">
              <a:spcBef>
                <a:spcPts val="2133"/>
              </a:spcBef>
              <a:spcAft>
                <a:spcPts val="0"/>
              </a:spcAft>
              <a:buClr>
                <a:schemeClr val="accent1"/>
              </a:buClr>
              <a:buSzPts val="1800"/>
              <a:buChar char="○"/>
              <a:defRPr sz="2400">
                <a:solidFill>
                  <a:schemeClr val="accent1"/>
                </a:solidFill>
              </a:defRPr>
            </a:lvl5pPr>
            <a:lvl6pPr marL="3657509" lvl="5" indent="-457189" algn="ctr">
              <a:spcBef>
                <a:spcPts val="2133"/>
              </a:spcBef>
              <a:spcAft>
                <a:spcPts val="0"/>
              </a:spcAft>
              <a:buClr>
                <a:schemeClr val="accent1"/>
              </a:buClr>
              <a:buSzPts val="1800"/>
              <a:buChar char="■"/>
              <a:defRPr sz="2400">
                <a:solidFill>
                  <a:schemeClr val="accent1"/>
                </a:solidFill>
              </a:defRPr>
            </a:lvl6pPr>
            <a:lvl7pPr marL="4267093" lvl="6" indent="-457189" algn="ctr">
              <a:spcBef>
                <a:spcPts val="2133"/>
              </a:spcBef>
              <a:spcAft>
                <a:spcPts val="0"/>
              </a:spcAft>
              <a:buClr>
                <a:schemeClr val="accent1"/>
              </a:buClr>
              <a:buSzPts val="1800"/>
              <a:buChar char="●"/>
              <a:defRPr sz="2400">
                <a:solidFill>
                  <a:schemeClr val="accent1"/>
                </a:solidFill>
              </a:defRPr>
            </a:lvl7pPr>
            <a:lvl8pPr marL="4876678" lvl="7" indent="-457189" algn="ctr">
              <a:spcBef>
                <a:spcPts val="2133"/>
              </a:spcBef>
              <a:spcAft>
                <a:spcPts val="0"/>
              </a:spcAft>
              <a:buClr>
                <a:schemeClr val="accent1"/>
              </a:buClr>
              <a:buSzPts val="1800"/>
              <a:buChar char="○"/>
              <a:defRPr sz="2400">
                <a:solidFill>
                  <a:schemeClr val="accent1"/>
                </a:solidFill>
              </a:defRPr>
            </a:lvl8pPr>
            <a:lvl9pPr marL="5486263" lvl="8" indent="-457189" algn="ctr">
              <a:spcBef>
                <a:spcPts val="2133"/>
              </a:spcBef>
              <a:spcAft>
                <a:spcPts val="2133"/>
              </a:spcAft>
              <a:buClr>
                <a:schemeClr val="accent1"/>
              </a:buClr>
              <a:buSzPts val="1800"/>
              <a:buChar char="■"/>
              <a:defRPr sz="2400">
                <a:solidFill>
                  <a:schemeClr val="accent1"/>
                </a:solidFill>
              </a:defRPr>
            </a:lvl9pPr>
          </a:lstStyle>
          <a:p>
            <a:endParaRPr/>
          </a:p>
        </p:txBody>
      </p:sp>
    </p:spTree>
    <p:extLst>
      <p:ext uri="{BB962C8B-B14F-4D97-AF65-F5344CB8AC3E}">
        <p14:creationId xmlns:p14="http://schemas.microsoft.com/office/powerpoint/2010/main" val="13640522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394956892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Bullet Points">
  <p:cSld name="Title + Bullet Points">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1251333" y="1661367"/>
            <a:ext cx="9562800" cy="4053200"/>
          </a:xfrm>
          <a:prstGeom prst="rect">
            <a:avLst/>
          </a:prstGeom>
        </p:spPr>
        <p:txBody>
          <a:bodyPr spcFirstLastPara="1" wrap="square" lIns="91425" tIns="91425" rIns="91425" bIns="91425" anchor="t" anchorCtr="0">
            <a:noAutofit/>
          </a:bodyPr>
          <a:lstStyle>
            <a:lvl1pPr marL="609585" lvl="0" indent="-402157" rtl="0">
              <a:spcBef>
                <a:spcPts val="0"/>
              </a:spcBef>
              <a:spcAft>
                <a:spcPts val="0"/>
              </a:spcAft>
              <a:buClr>
                <a:schemeClr val="lt1"/>
              </a:buClr>
              <a:buSzPts val="1150"/>
              <a:buChar char="●"/>
              <a:defRPr sz="1533">
                <a:solidFill>
                  <a:schemeClr val="lt1"/>
                </a:solidFill>
              </a:defRPr>
            </a:lvl1pPr>
            <a:lvl2pPr marL="1219170" lvl="1" indent="-402157" rtl="0">
              <a:spcBef>
                <a:spcPts val="2133"/>
              </a:spcBef>
              <a:spcAft>
                <a:spcPts val="0"/>
              </a:spcAft>
              <a:buClr>
                <a:schemeClr val="lt1"/>
              </a:buClr>
              <a:buSzPts val="1150"/>
              <a:buChar char="○"/>
              <a:defRPr sz="1533">
                <a:solidFill>
                  <a:schemeClr val="lt1"/>
                </a:solidFill>
              </a:defRPr>
            </a:lvl2pPr>
            <a:lvl3pPr marL="1828754" lvl="2" indent="-402157" rtl="0">
              <a:spcBef>
                <a:spcPts val="2133"/>
              </a:spcBef>
              <a:spcAft>
                <a:spcPts val="0"/>
              </a:spcAft>
              <a:buClr>
                <a:schemeClr val="lt1"/>
              </a:buClr>
              <a:buSzPts val="1150"/>
              <a:buChar char="■"/>
              <a:defRPr sz="1533">
                <a:solidFill>
                  <a:schemeClr val="lt1"/>
                </a:solidFill>
              </a:defRPr>
            </a:lvl3pPr>
            <a:lvl4pPr marL="2438339" lvl="3" indent="-402157" rtl="0">
              <a:spcBef>
                <a:spcPts val="2133"/>
              </a:spcBef>
              <a:spcAft>
                <a:spcPts val="0"/>
              </a:spcAft>
              <a:buClr>
                <a:schemeClr val="lt1"/>
              </a:buClr>
              <a:buSzPts val="1150"/>
              <a:buChar char="●"/>
              <a:defRPr sz="1533">
                <a:solidFill>
                  <a:schemeClr val="lt1"/>
                </a:solidFill>
              </a:defRPr>
            </a:lvl4pPr>
            <a:lvl5pPr marL="3047924" lvl="4" indent="-402157" rtl="0">
              <a:spcBef>
                <a:spcPts val="2133"/>
              </a:spcBef>
              <a:spcAft>
                <a:spcPts val="0"/>
              </a:spcAft>
              <a:buClr>
                <a:schemeClr val="lt1"/>
              </a:buClr>
              <a:buSzPts val="1150"/>
              <a:buChar char="○"/>
              <a:defRPr sz="1533">
                <a:solidFill>
                  <a:schemeClr val="lt1"/>
                </a:solidFill>
              </a:defRPr>
            </a:lvl5pPr>
            <a:lvl6pPr marL="3657509" lvl="5" indent="-402157" rtl="0">
              <a:spcBef>
                <a:spcPts val="2133"/>
              </a:spcBef>
              <a:spcAft>
                <a:spcPts val="0"/>
              </a:spcAft>
              <a:buClr>
                <a:schemeClr val="lt1"/>
              </a:buClr>
              <a:buSzPts val="1150"/>
              <a:buChar char="■"/>
              <a:defRPr sz="1533">
                <a:solidFill>
                  <a:schemeClr val="lt1"/>
                </a:solidFill>
              </a:defRPr>
            </a:lvl6pPr>
            <a:lvl7pPr marL="4267093" lvl="6" indent="-402157" rtl="0">
              <a:spcBef>
                <a:spcPts val="2133"/>
              </a:spcBef>
              <a:spcAft>
                <a:spcPts val="0"/>
              </a:spcAft>
              <a:buClr>
                <a:schemeClr val="lt1"/>
              </a:buClr>
              <a:buSzPts val="1150"/>
              <a:buChar char="●"/>
              <a:defRPr sz="1533">
                <a:solidFill>
                  <a:schemeClr val="lt1"/>
                </a:solidFill>
              </a:defRPr>
            </a:lvl7pPr>
            <a:lvl8pPr marL="4876678" lvl="7" indent="-402157" rtl="0">
              <a:spcBef>
                <a:spcPts val="2133"/>
              </a:spcBef>
              <a:spcAft>
                <a:spcPts val="0"/>
              </a:spcAft>
              <a:buClr>
                <a:schemeClr val="lt1"/>
              </a:buClr>
              <a:buSzPts val="1150"/>
              <a:buChar char="○"/>
              <a:defRPr sz="1533">
                <a:solidFill>
                  <a:schemeClr val="lt1"/>
                </a:solidFill>
              </a:defRPr>
            </a:lvl8pPr>
            <a:lvl9pPr marL="5486263" lvl="8" indent="-402157" rtl="0">
              <a:spcBef>
                <a:spcPts val="2133"/>
              </a:spcBef>
              <a:spcAft>
                <a:spcPts val="2133"/>
              </a:spcAft>
              <a:buClr>
                <a:schemeClr val="lt1"/>
              </a:buClr>
              <a:buSzPts val="1150"/>
              <a:buChar char="■"/>
              <a:defRPr sz="1533">
                <a:solidFill>
                  <a:schemeClr val="lt1"/>
                </a:solidFill>
              </a:defRPr>
            </a:lvl9pPr>
          </a:lstStyle>
          <a:p>
            <a:endParaRPr/>
          </a:p>
        </p:txBody>
      </p:sp>
    </p:spTree>
    <p:extLst>
      <p:ext uri="{BB962C8B-B14F-4D97-AF65-F5344CB8AC3E}">
        <p14:creationId xmlns:p14="http://schemas.microsoft.com/office/powerpoint/2010/main" val="1786712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4"/>
          <p:cNvSpPr txBox="1">
            <a:spLocks noGrp="1"/>
          </p:cNvSpPr>
          <p:nvPr>
            <p:ph type="title"/>
          </p:nvPr>
        </p:nvSpPr>
        <p:spPr>
          <a:xfrm>
            <a:off x="4717996"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6" name="Google Shape;46;p14"/>
          <p:cNvSpPr txBox="1">
            <a:spLocks noGrp="1"/>
          </p:cNvSpPr>
          <p:nvPr>
            <p:ph type="subTitle" idx="1"/>
          </p:nvPr>
        </p:nvSpPr>
        <p:spPr>
          <a:xfrm>
            <a:off x="4717996"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7" name="Google Shape;47;p14"/>
          <p:cNvSpPr txBox="1">
            <a:spLocks noGrp="1"/>
          </p:cNvSpPr>
          <p:nvPr>
            <p:ph type="title" idx="2"/>
          </p:nvPr>
        </p:nvSpPr>
        <p:spPr>
          <a:xfrm>
            <a:off x="8038071"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48" name="Google Shape;48;p14"/>
          <p:cNvSpPr txBox="1">
            <a:spLocks noGrp="1"/>
          </p:cNvSpPr>
          <p:nvPr>
            <p:ph type="subTitle" idx="3"/>
          </p:nvPr>
        </p:nvSpPr>
        <p:spPr>
          <a:xfrm>
            <a:off x="8038071"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49" name="Google Shape;49;p14"/>
          <p:cNvSpPr txBox="1">
            <a:spLocks noGrp="1"/>
          </p:cNvSpPr>
          <p:nvPr>
            <p:ph type="title" idx="4"/>
          </p:nvPr>
        </p:nvSpPr>
        <p:spPr>
          <a:xfrm>
            <a:off x="1397929" y="34874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50" name="Google Shape;50;p14"/>
          <p:cNvSpPr txBox="1">
            <a:spLocks noGrp="1"/>
          </p:cNvSpPr>
          <p:nvPr>
            <p:ph type="subTitle" idx="5"/>
          </p:nvPr>
        </p:nvSpPr>
        <p:spPr>
          <a:xfrm>
            <a:off x="1397929" y="41974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51" name="Google Shape;51;p14"/>
          <p:cNvSpPr txBox="1">
            <a:spLocks noGrp="1"/>
          </p:cNvSpPr>
          <p:nvPr>
            <p:ph type="title" idx="6" hasCustomPrompt="1"/>
          </p:nvPr>
        </p:nvSpPr>
        <p:spPr>
          <a:xfrm>
            <a:off x="1397933"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2" name="Google Shape;52;p14"/>
          <p:cNvSpPr txBox="1">
            <a:spLocks noGrp="1"/>
          </p:cNvSpPr>
          <p:nvPr>
            <p:ph type="title" idx="7" hasCustomPrompt="1"/>
          </p:nvPr>
        </p:nvSpPr>
        <p:spPr>
          <a:xfrm>
            <a:off x="4718000"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
        <p:nvSpPr>
          <p:cNvPr id="53" name="Google Shape;53;p14"/>
          <p:cNvSpPr txBox="1">
            <a:spLocks noGrp="1"/>
          </p:cNvSpPr>
          <p:nvPr>
            <p:ph type="title" idx="8" hasCustomPrompt="1"/>
          </p:nvPr>
        </p:nvSpPr>
        <p:spPr>
          <a:xfrm>
            <a:off x="8038067" y="2360933"/>
            <a:ext cx="27560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2"/>
              </a:buClr>
              <a:buSzPts val="3600"/>
              <a:buNone/>
              <a:defRPr sz="4800">
                <a:solidFill>
                  <a:schemeClr val="lt2"/>
                </a:solidFill>
              </a:defRPr>
            </a:lvl1pPr>
            <a:lvl2pPr lvl="1" algn="ctr" rtl="0">
              <a:spcBef>
                <a:spcPts val="0"/>
              </a:spcBef>
              <a:spcAft>
                <a:spcPts val="0"/>
              </a:spcAft>
              <a:buClr>
                <a:schemeClr val="lt2"/>
              </a:buClr>
              <a:buSzPts val="3600"/>
              <a:buNone/>
              <a:defRPr sz="4800">
                <a:solidFill>
                  <a:schemeClr val="lt2"/>
                </a:solidFill>
              </a:defRPr>
            </a:lvl2pPr>
            <a:lvl3pPr lvl="2" algn="ctr" rtl="0">
              <a:spcBef>
                <a:spcPts val="0"/>
              </a:spcBef>
              <a:spcAft>
                <a:spcPts val="0"/>
              </a:spcAft>
              <a:buClr>
                <a:schemeClr val="lt2"/>
              </a:buClr>
              <a:buSzPts val="3600"/>
              <a:buNone/>
              <a:defRPr sz="4800">
                <a:solidFill>
                  <a:schemeClr val="lt2"/>
                </a:solidFill>
              </a:defRPr>
            </a:lvl3pPr>
            <a:lvl4pPr lvl="3" algn="ctr" rtl="0">
              <a:spcBef>
                <a:spcPts val="0"/>
              </a:spcBef>
              <a:spcAft>
                <a:spcPts val="0"/>
              </a:spcAft>
              <a:buClr>
                <a:schemeClr val="lt2"/>
              </a:buClr>
              <a:buSzPts val="3600"/>
              <a:buNone/>
              <a:defRPr sz="4800">
                <a:solidFill>
                  <a:schemeClr val="lt2"/>
                </a:solidFill>
              </a:defRPr>
            </a:lvl4pPr>
            <a:lvl5pPr lvl="4" algn="ctr" rtl="0">
              <a:spcBef>
                <a:spcPts val="0"/>
              </a:spcBef>
              <a:spcAft>
                <a:spcPts val="0"/>
              </a:spcAft>
              <a:buClr>
                <a:schemeClr val="lt2"/>
              </a:buClr>
              <a:buSzPts val="3600"/>
              <a:buNone/>
              <a:defRPr sz="4800">
                <a:solidFill>
                  <a:schemeClr val="lt2"/>
                </a:solidFill>
              </a:defRPr>
            </a:lvl5pPr>
            <a:lvl6pPr lvl="5" algn="ctr" rtl="0">
              <a:spcBef>
                <a:spcPts val="0"/>
              </a:spcBef>
              <a:spcAft>
                <a:spcPts val="0"/>
              </a:spcAft>
              <a:buClr>
                <a:schemeClr val="lt2"/>
              </a:buClr>
              <a:buSzPts val="3600"/>
              <a:buNone/>
              <a:defRPr sz="4800">
                <a:solidFill>
                  <a:schemeClr val="lt2"/>
                </a:solidFill>
              </a:defRPr>
            </a:lvl6pPr>
            <a:lvl7pPr lvl="6" algn="ctr" rtl="0">
              <a:spcBef>
                <a:spcPts val="0"/>
              </a:spcBef>
              <a:spcAft>
                <a:spcPts val="0"/>
              </a:spcAft>
              <a:buClr>
                <a:schemeClr val="lt2"/>
              </a:buClr>
              <a:buSzPts val="3600"/>
              <a:buNone/>
              <a:defRPr sz="4800">
                <a:solidFill>
                  <a:schemeClr val="lt2"/>
                </a:solidFill>
              </a:defRPr>
            </a:lvl7pPr>
            <a:lvl8pPr lvl="7" algn="ctr" rtl="0">
              <a:spcBef>
                <a:spcPts val="0"/>
              </a:spcBef>
              <a:spcAft>
                <a:spcPts val="0"/>
              </a:spcAft>
              <a:buClr>
                <a:schemeClr val="lt2"/>
              </a:buClr>
              <a:buSzPts val="3600"/>
              <a:buNone/>
              <a:defRPr sz="4800">
                <a:solidFill>
                  <a:schemeClr val="lt2"/>
                </a:solidFill>
              </a:defRPr>
            </a:lvl8pPr>
            <a:lvl9pPr lvl="8" algn="ctr" rtl="0">
              <a:spcBef>
                <a:spcPts val="0"/>
              </a:spcBef>
              <a:spcAft>
                <a:spcPts val="0"/>
              </a:spcAft>
              <a:buClr>
                <a:schemeClr val="lt2"/>
              </a:buClr>
              <a:buSzPts val="3600"/>
              <a:buNone/>
              <a:defRPr sz="4800">
                <a:solidFill>
                  <a:schemeClr val="lt2"/>
                </a:solidFill>
              </a:defRPr>
            </a:lvl9pPr>
          </a:lstStyle>
          <a:p>
            <a:r>
              <a:t>xx%</a:t>
            </a:r>
          </a:p>
        </p:txBody>
      </p:sp>
    </p:spTree>
    <p:extLst>
      <p:ext uri="{BB962C8B-B14F-4D97-AF65-F5344CB8AC3E}">
        <p14:creationId xmlns:p14="http://schemas.microsoft.com/office/powerpoint/2010/main" val="411769294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Text">
  <p:cSld name="Big Text">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5714000" y="3777167"/>
            <a:ext cx="4876400" cy="859600"/>
          </a:xfrm>
          <a:prstGeom prst="rect">
            <a:avLst/>
          </a:prstGeom>
          <a:effectLst>
            <a:outerShdw blurRad="57150" dist="19050" dir="5400000" algn="bl" rotWithShape="0">
              <a:srgbClr val="76A5AF">
                <a:alpha val="88000"/>
              </a:srgbClr>
            </a:outerShdw>
          </a:effectLst>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8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56" name="Google Shape;56;p15"/>
          <p:cNvSpPr txBox="1">
            <a:spLocks noGrp="1"/>
          </p:cNvSpPr>
          <p:nvPr>
            <p:ph type="subTitle" idx="1"/>
          </p:nvPr>
        </p:nvSpPr>
        <p:spPr>
          <a:xfrm>
            <a:off x="5525400" y="4733133"/>
            <a:ext cx="525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203244167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Quote">
  <p:cSld name="Quote">
    <p:bg>
      <p:bgPr>
        <a:blipFill>
          <a:blip r:embed="rId2">
            <a:alphaModFix/>
          </a:blip>
          <a:stretch>
            <a:fillRect/>
          </a:stretch>
        </a:blipFill>
        <a:effectLst/>
      </p:bgPr>
    </p:bg>
    <p:spTree>
      <p:nvGrpSpPr>
        <p:cNvPr id="1" name="Shape 57"/>
        <p:cNvGrpSpPr/>
        <p:nvPr/>
      </p:nvGrpSpPr>
      <p:grpSpPr>
        <a:xfrm>
          <a:off x="0" y="0"/>
          <a:ext cx="0" cy="0"/>
          <a:chOff x="0" y="0"/>
          <a:chExt cx="0" cy="0"/>
        </a:xfrm>
      </p:grpSpPr>
      <p:sp>
        <p:nvSpPr>
          <p:cNvPr id="58" name="Google Shape;58;p16"/>
          <p:cNvSpPr txBox="1">
            <a:spLocks noGrp="1"/>
          </p:cNvSpPr>
          <p:nvPr>
            <p:ph type="ctrTitle"/>
          </p:nvPr>
        </p:nvSpPr>
        <p:spPr>
          <a:xfrm>
            <a:off x="2467367" y="1543900"/>
            <a:ext cx="7257200" cy="3470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3000"/>
              <a:buNone/>
              <a:defRPr sz="4000" b="1">
                <a:solidFill>
                  <a:schemeClr val="lt1"/>
                </a:solidFill>
              </a:defRPr>
            </a:lvl1pPr>
            <a:lvl2pPr lvl="1" algn="ctr" rtl="0">
              <a:spcBef>
                <a:spcPts val="0"/>
              </a:spcBef>
              <a:spcAft>
                <a:spcPts val="0"/>
              </a:spcAft>
              <a:buClr>
                <a:schemeClr val="lt1"/>
              </a:buClr>
              <a:buSzPts val="3000"/>
              <a:buNone/>
              <a:defRPr sz="4000" b="1">
                <a:solidFill>
                  <a:schemeClr val="lt1"/>
                </a:solidFill>
              </a:defRPr>
            </a:lvl2pPr>
            <a:lvl3pPr lvl="2" algn="ctr" rtl="0">
              <a:spcBef>
                <a:spcPts val="0"/>
              </a:spcBef>
              <a:spcAft>
                <a:spcPts val="0"/>
              </a:spcAft>
              <a:buClr>
                <a:schemeClr val="lt1"/>
              </a:buClr>
              <a:buSzPts val="3000"/>
              <a:buNone/>
              <a:defRPr sz="4000" b="1">
                <a:solidFill>
                  <a:schemeClr val="lt1"/>
                </a:solidFill>
              </a:defRPr>
            </a:lvl3pPr>
            <a:lvl4pPr lvl="3" algn="ctr" rtl="0">
              <a:spcBef>
                <a:spcPts val="0"/>
              </a:spcBef>
              <a:spcAft>
                <a:spcPts val="0"/>
              </a:spcAft>
              <a:buClr>
                <a:schemeClr val="lt1"/>
              </a:buClr>
              <a:buSzPts val="3000"/>
              <a:buNone/>
              <a:defRPr sz="4000" b="1">
                <a:solidFill>
                  <a:schemeClr val="lt1"/>
                </a:solidFill>
              </a:defRPr>
            </a:lvl4pPr>
            <a:lvl5pPr lvl="4" algn="ctr" rtl="0">
              <a:spcBef>
                <a:spcPts val="0"/>
              </a:spcBef>
              <a:spcAft>
                <a:spcPts val="0"/>
              </a:spcAft>
              <a:buClr>
                <a:schemeClr val="lt1"/>
              </a:buClr>
              <a:buSzPts val="3000"/>
              <a:buNone/>
              <a:defRPr sz="4000" b="1">
                <a:solidFill>
                  <a:schemeClr val="lt1"/>
                </a:solidFill>
              </a:defRPr>
            </a:lvl5pPr>
            <a:lvl6pPr lvl="5" algn="ctr" rtl="0">
              <a:spcBef>
                <a:spcPts val="0"/>
              </a:spcBef>
              <a:spcAft>
                <a:spcPts val="0"/>
              </a:spcAft>
              <a:buClr>
                <a:schemeClr val="lt1"/>
              </a:buClr>
              <a:buSzPts val="3000"/>
              <a:buNone/>
              <a:defRPr sz="4000" b="1">
                <a:solidFill>
                  <a:schemeClr val="lt1"/>
                </a:solidFill>
              </a:defRPr>
            </a:lvl6pPr>
            <a:lvl7pPr lvl="6" algn="ctr" rtl="0">
              <a:spcBef>
                <a:spcPts val="0"/>
              </a:spcBef>
              <a:spcAft>
                <a:spcPts val="0"/>
              </a:spcAft>
              <a:buClr>
                <a:schemeClr val="lt1"/>
              </a:buClr>
              <a:buSzPts val="3000"/>
              <a:buNone/>
              <a:defRPr sz="4000" b="1">
                <a:solidFill>
                  <a:schemeClr val="lt1"/>
                </a:solidFill>
              </a:defRPr>
            </a:lvl7pPr>
            <a:lvl8pPr lvl="7" algn="ctr" rtl="0">
              <a:spcBef>
                <a:spcPts val="0"/>
              </a:spcBef>
              <a:spcAft>
                <a:spcPts val="0"/>
              </a:spcAft>
              <a:buClr>
                <a:schemeClr val="lt1"/>
              </a:buClr>
              <a:buSzPts val="3000"/>
              <a:buNone/>
              <a:defRPr sz="4000" b="1">
                <a:solidFill>
                  <a:schemeClr val="lt1"/>
                </a:solidFill>
              </a:defRPr>
            </a:lvl8pPr>
            <a:lvl9pPr lvl="8" algn="ctr" rtl="0">
              <a:spcBef>
                <a:spcPts val="0"/>
              </a:spcBef>
              <a:spcAft>
                <a:spcPts val="0"/>
              </a:spcAft>
              <a:buClr>
                <a:schemeClr val="lt1"/>
              </a:buClr>
              <a:buSzPts val="3000"/>
              <a:buNone/>
              <a:defRPr sz="4000" b="1">
                <a:solidFill>
                  <a:schemeClr val="lt1"/>
                </a:solidFill>
              </a:defRPr>
            </a:lvl9pPr>
          </a:lstStyle>
          <a:p>
            <a:endParaRPr/>
          </a:p>
        </p:txBody>
      </p:sp>
      <p:sp>
        <p:nvSpPr>
          <p:cNvPr id="59" name="Google Shape;59;p16"/>
          <p:cNvSpPr txBox="1">
            <a:spLocks noGrp="1"/>
          </p:cNvSpPr>
          <p:nvPr>
            <p:ph type="subTitle" idx="1"/>
          </p:nvPr>
        </p:nvSpPr>
        <p:spPr>
          <a:xfrm>
            <a:off x="3309200" y="5260800"/>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19510918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Two Columns">
  <p:cSld name="Title + Two Columns">
    <p:bg>
      <p:bgPr>
        <a:blipFill>
          <a:blip r:embed="rId2">
            <a:alphaModFix/>
          </a:blip>
          <a:stretch>
            <a:fillRect/>
          </a:stretch>
        </a:blipFill>
        <a:effectLst/>
      </p:bgPr>
    </p:bg>
    <p:spTree>
      <p:nvGrpSpPr>
        <p:cNvPr id="1" name="Shape 60"/>
        <p:cNvGrpSpPr/>
        <p:nvPr/>
      </p:nvGrpSpPr>
      <p:grpSpPr>
        <a:xfrm>
          <a:off x="0" y="0"/>
          <a:ext cx="0" cy="0"/>
          <a:chOff x="0" y="0"/>
          <a:chExt cx="0" cy="0"/>
        </a:xfrm>
      </p:grpSpPr>
      <p:sp>
        <p:nvSpPr>
          <p:cNvPr id="61" name="Google Shape;61;p17"/>
          <p:cNvSpPr txBox="1">
            <a:spLocks noGrp="1"/>
          </p:cNvSpPr>
          <p:nvPr>
            <p:ph type="title"/>
          </p:nvPr>
        </p:nvSpPr>
        <p:spPr>
          <a:xfrm>
            <a:off x="2583117"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2" name="Google Shape;62;p17"/>
          <p:cNvSpPr txBox="1">
            <a:spLocks noGrp="1"/>
          </p:cNvSpPr>
          <p:nvPr>
            <p:ph type="subTitle" idx="1"/>
          </p:nvPr>
        </p:nvSpPr>
        <p:spPr>
          <a:xfrm>
            <a:off x="2583117"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3" name="Google Shape;63;p17"/>
          <p:cNvSpPr txBox="1">
            <a:spLocks noGrp="1"/>
          </p:cNvSpPr>
          <p:nvPr>
            <p:ph type="title" idx="2"/>
          </p:nvPr>
        </p:nvSpPr>
        <p:spPr>
          <a:xfrm>
            <a:off x="6422084" y="3284233"/>
            <a:ext cx="3186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4" name="Google Shape;64;p17"/>
          <p:cNvSpPr txBox="1">
            <a:spLocks noGrp="1"/>
          </p:cNvSpPr>
          <p:nvPr>
            <p:ph type="subTitle" idx="3"/>
          </p:nvPr>
        </p:nvSpPr>
        <p:spPr>
          <a:xfrm>
            <a:off x="6422084" y="4197433"/>
            <a:ext cx="31868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5" name="Google Shape;65;p1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933771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Three Columns ">
  <p:cSld name="Title + Three Columns ">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8"/>
          <p:cNvSpPr txBox="1">
            <a:spLocks noGrp="1"/>
          </p:cNvSpPr>
          <p:nvPr>
            <p:ph type="title"/>
          </p:nvPr>
        </p:nvSpPr>
        <p:spPr>
          <a:xfrm>
            <a:off x="4717996"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68" name="Google Shape;68;p18"/>
          <p:cNvSpPr txBox="1">
            <a:spLocks noGrp="1"/>
          </p:cNvSpPr>
          <p:nvPr>
            <p:ph type="subTitle" idx="1"/>
          </p:nvPr>
        </p:nvSpPr>
        <p:spPr>
          <a:xfrm>
            <a:off x="4717996"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69" name="Google Shape;69;p18"/>
          <p:cNvSpPr txBox="1">
            <a:spLocks noGrp="1"/>
          </p:cNvSpPr>
          <p:nvPr>
            <p:ph type="title" idx="2"/>
          </p:nvPr>
        </p:nvSpPr>
        <p:spPr>
          <a:xfrm>
            <a:off x="8038071"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0" name="Google Shape;70;p18"/>
          <p:cNvSpPr txBox="1">
            <a:spLocks noGrp="1"/>
          </p:cNvSpPr>
          <p:nvPr>
            <p:ph type="subTitle" idx="3"/>
          </p:nvPr>
        </p:nvSpPr>
        <p:spPr>
          <a:xfrm>
            <a:off x="8038071"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71" name="Google Shape;71;p18"/>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72" name="Google Shape;72;p18"/>
          <p:cNvSpPr txBox="1">
            <a:spLocks noGrp="1"/>
          </p:cNvSpPr>
          <p:nvPr>
            <p:ph type="title" idx="5"/>
          </p:nvPr>
        </p:nvSpPr>
        <p:spPr>
          <a:xfrm>
            <a:off x="1397929" y="3690633"/>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73" name="Google Shape;73;p18"/>
          <p:cNvSpPr txBox="1">
            <a:spLocks noGrp="1"/>
          </p:cNvSpPr>
          <p:nvPr>
            <p:ph type="subTitle" idx="6"/>
          </p:nvPr>
        </p:nvSpPr>
        <p:spPr>
          <a:xfrm>
            <a:off x="1397929" y="4603833"/>
            <a:ext cx="2756000" cy="164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4062345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Big text">
  <p:cSld name="1_Big text">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9"/>
          <p:cNvSpPr txBox="1">
            <a:spLocks noGrp="1"/>
          </p:cNvSpPr>
          <p:nvPr>
            <p:ph type="ctrTitle"/>
          </p:nvPr>
        </p:nvSpPr>
        <p:spPr>
          <a:xfrm>
            <a:off x="1698000" y="1825333"/>
            <a:ext cx="8796000" cy="28132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lt1"/>
              </a:buClr>
              <a:buSzPts val="4500"/>
              <a:buNone/>
              <a:defRPr sz="6000" b="1">
                <a:solidFill>
                  <a:schemeClr val="lt1"/>
                </a:solidFill>
              </a:defRPr>
            </a:lvl1pPr>
            <a:lvl2pPr lvl="1" algn="ctr" rtl="0">
              <a:spcBef>
                <a:spcPts val="0"/>
              </a:spcBef>
              <a:spcAft>
                <a:spcPts val="0"/>
              </a:spcAft>
              <a:buClr>
                <a:schemeClr val="lt1"/>
              </a:buClr>
              <a:buSzPts val="3600"/>
              <a:buNone/>
              <a:defRPr sz="4800" b="1">
                <a:solidFill>
                  <a:schemeClr val="lt1"/>
                </a:solidFill>
              </a:defRPr>
            </a:lvl2pPr>
            <a:lvl3pPr lvl="2" algn="ctr" rtl="0">
              <a:spcBef>
                <a:spcPts val="0"/>
              </a:spcBef>
              <a:spcAft>
                <a:spcPts val="0"/>
              </a:spcAft>
              <a:buClr>
                <a:schemeClr val="lt1"/>
              </a:buClr>
              <a:buSzPts val="3600"/>
              <a:buNone/>
              <a:defRPr sz="4800" b="1">
                <a:solidFill>
                  <a:schemeClr val="lt1"/>
                </a:solidFill>
              </a:defRPr>
            </a:lvl3pPr>
            <a:lvl4pPr lvl="3" algn="ctr" rtl="0">
              <a:spcBef>
                <a:spcPts val="0"/>
              </a:spcBef>
              <a:spcAft>
                <a:spcPts val="0"/>
              </a:spcAft>
              <a:buClr>
                <a:schemeClr val="lt1"/>
              </a:buClr>
              <a:buSzPts val="3600"/>
              <a:buNone/>
              <a:defRPr sz="4800" b="1">
                <a:solidFill>
                  <a:schemeClr val="lt1"/>
                </a:solidFill>
              </a:defRPr>
            </a:lvl4pPr>
            <a:lvl5pPr lvl="4" algn="ctr" rtl="0">
              <a:spcBef>
                <a:spcPts val="0"/>
              </a:spcBef>
              <a:spcAft>
                <a:spcPts val="0"/>
              </a:spcAft>
              <a:buClr>
                <a:schemeClr val="lt1"/>
              </a:buClr>
              <a:buSzPts val="3600"/>
              <a:buNone/>
              <a:defRPr sz="4800" b="1">
                <a:solidFill>
                  <a:schemeClr val="lt1"/>
                </a:solidFill>
              </a:defRPr>
            </a:lvl5pPr>
            <a:lvl6pPr lvl="5" algn="ctr" rtl="0">
              <a:spcBef>
                <a:spcPts val="0"/>
              </a:spcBef>
              <a:spcAft>
                <a:spcPts val="0"/>
              </a:spcAft>
              <a:buClr>
                <a:schemeClr val="lt1"/>
              </a:buClr>
              <a:buSzPts val="3600"/>
              <a:buNone/>
              <a:defRPr sz="4800" b="1">
                <a:solidFill>
                  <a:schemeClr val="lt1"/>
                </a:solidFill>
              </a:defRPr>
            </a:lvl6pPr>
            <a:lvl7pPr lvl="6" algn="ctr" rtl="0">
              <a:spcBef>
                <a:spcPts val="0"/>
              </a:spcBef>
              <a:spcAft>
                <a:spcPts val="0"/>
              </a:spcAft>
              <a:buClr>
                <a:schemeClr val="lt1"/>
              </a:buClr>
              <a:buSzPts val="3600"/>
              <a:buNone/>
              <a:defRPr sz="4800" b="1">
                <a:solidFill>
                  <a:schemeClr val="lt1"/>
                </a:solidFill>
              </a:defRPr>
            </a:lvl7pPr>
            <a:lvl8pPr lvl="7" algn="ctr" rtl="0">
              <a:spcBef>
                <a:spcPts val="0"/>
              </a:spcBef>
              <a:spcAft>
                <a:spcPts val="0"/>
              </a:spcAft>
              <a:buClr>
                <a:schemeClr val="lt1"/>
              </a:buClr>
              <a:buSzPts val="3600"/>
              <a:buNone/>
              <a:defRPr sz="4800" b="1">
                <a:solidFill>
                  <a:schemeClr val="lt1"/>
                </a:solidFill>
              </a:defRPr>
            </a:lvl8pPr>
            <a:lvl9pPr lvl="8" algn="ctr" rtl="0">
              <a:spcBef>
                <a:spcPts val="0"/>
              </a:spcBef>
              <a:spcAft>
                <a:spcPts val="0"/>
              </a:spcAft>
              <a:buClr>
                <a:schemeClr val="lt1"/>
              </a:buClr>
              <a:buSzPts val="3600"/>
              <a:buNone/>
              <a:defRPr sz="4800" b="1">
                <a:solidFill>
                  <a:schemeClr val="lt1"/>
                </a:solidFill>
              </a:defRPr>
            </a:lvl9pPr>
          </a:lstStyle>
          <a:p>
            <a:endParaRPr/>
          </a:p>
        </p:txBody>
      </p:sp>
      <p:sp>
        <p:nvSpPr>
          <p:cNvPr id="76" name="Google Shape;76;p19"/>
          <p:cNvSpPr txBox="1">
            <a:spLocks noGrp="1"/>
          </p:cNvSpPr>
          <p:nvPr>
            <p:ph type="subTitle" idx="1"/>
          </p:nvPr>
        </p:nvSpPr>
        <p:spPr>
          <a:xfrm>
            <a:off x="3309200" y="3359367"/>
            <a:ext cx="5573600" cy="619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1800"/>
              <a:buNone/>
              <a:defRPr sz="2400">
                <a:solidFill>
                  <a:schemeClr val="accent1"/>
                </a:solidFill>
              </a:defRPr>
            </a:lvl2pPr>
            <a:lvl3pPr lvl="2" algn="ctr" rtl="0">
              <a:lnSpc>
                <a:spcPct val="100000"/>
              </a:lnSpc>
              <a:spcBef>
                <a:spcPts val="0"/>
              </a:spcBef>
              <a:spcAft>
                <a:spcPts val="0"/>
              </a:spcAft>
              <a:buClr>
                <a:schemeClr val="accent1"/>
              </a:buClr>
              <a:buSzPts val="1800"/>
              <a:buNone/>
              <a:defRPr sz="2400">
                <a:solidFill>
                  <a:schemeClr val="accent1"/>
                </a:solidFill>
              </a:defRPr>
            </a:lvl3pPr>
            <a:lvl4pPr lvl="3" algn="ctr" rtl="0">
              <a:lnSpc>
                <a:spcPct val="100000"/>
              </a:lnSpc>
              <a:spcBef>
                <a:spcPts val="0"/>
              </a:spcBef>
              <a:spcAft>
                <a:spcPts val="0"/>
              </a:spcAft>
              <a:buClr>
                <a:schemeClr val="accent1"/>
              </a:buClr>
              <a:buSzPts val="1800"/>
              <a:buNone/>
              <a:defRPr sz="2400">
                <a:solidFill>
                  <a:schemeClr val="accent1"/>
                </a:solidFill>
              </a:defRPr>
            </a:lvl4pPr>
            <a:lvl5pPr lvl="4" algn="ctr" rtl="0">
              <a:lnSpc>
                <a:spcPct val="100000"/>
              </a:lnSpc>
              <a:spcBef>
                <a:spcPts val="0"/>
              </a:spcBef>
              <a:spcAft>
                <a:spcPts val="0"/>
              </a:spcAft>
              <a:buClr>
                <a:schemeClr val="accent1"/>
              </a:buClr>
              <a:buSzPts val="1800"/>
              <a:buNone/>
              <a:defRPr sz="2400">
                <a:solidFill>
                  <a:schemeClr val="accent1"/>
                </a:solidFill>
              </a:defRPr>
            </a:lvl5pPr>
            <a:lvl6pPr lvl="5" algn="ctr" rtl="0">
              <a:lnSpc>
                <a:spcPct val="100000"/>
              </a:lnSpc>
              <a:spcBef>
                <a:spcPts val="0"/>
              </a:spcBef>
              <a:spcAft>
                <a:spcPts val="0"/>
              </a:spcAft>
              <a:buClr>
                <a:schemeClr val="accent1"/>
              </a:buClr>
              <a:buSzPts val="1800"/>
              <a:buNone/>
              <a:defRPr sz="2400">
                <a:solidFill>
                  <a:schemeClr val="accent1"/>
                </a:solidFill>
              </a:defRPr>
            </a:lvl6pPr>
            <a:lvl7pPr lvl="6" algn="ctr" rtl="0">
              <a:lnSpc>
                <a:spcPct val="100000"/>
              </a:lnSpc>
              <a:spcBef>
                <a:spcPts val="0"/>
              </a:spcBef>
              <a:spcAft>
                <a:spcPts val="0"/>
              </a:spcAft>
              <a:buClr>
                <a:schemeClr val="accent1"/>
              </a:buClr>
              <a:buSzPts val="1800"/>
              <a:buNone/>
              <a:defRPr sz="2400">
                <a:solidFill>
                  <a:schemeClr val="accent1"/>
                </a:solidFill>
              </a:defRPr>
            </a:lvl7pPr>
            <a:lvl8pPr lvl="7" algn="ctr" rtl="0">
              <a:lnSpc>
                <a:spcPct val="100000"/>
              </a:lnSpc>
              <a:spcBef>
                <a:spcPts val="0"/>
              </a:spcBef>
              <a:spcAft>
                <a:spcPts val="0"/>
              </a:spcAft>
              <a:buClr>
                <a:schemeClr val="accent1"/>
              </a:buClr>
              <a:buSzPts val="1800"/>
              <a:buNone/>
              <a:defRPr sz="2400">
                <a:solidFill>
                  <a:schemeClr val="accent1"/>
                </a:solidFill>
              </a:defRPr>
            </a:lvl8pPr>
            <a:lvl9pPr lvl="8" algn="ctr" rtl="0">
              <a:lnSpc>
                <a:spcPct val="100000"/>
              </a:lnSpc>
              <a:spcBef>
                <a:spcPts val="0"/>
              </a:spcBef>
              <a:spcAft>
                <a:spcPts val="0"/>
              </a:spcAft>
              <a:buClr>
                <a:schemeClr val="accent1"/>
              </a:buClr>
              <a:buSzPts val="1800"/>
              <a:buNone/>
              <a:defRPr sz="2400">
                <a:solidFill>
                  <a:schemeClr val="accent1"/>
                </a:solidFill>
              </a:defRPr>
            </a:lvl9pPr>
          </a:lstStyle>
          <a:p>
            <a:endParaRPr/>
          </a:p>
        </p:txBody>
      </p:sp>
    </p:spTree>
    <p:extLst>
      <p:ext uri="{BB962C8B-B14F-4D97-AF65-F5344CB8AC3E}">
        <p14:creationId xmlns:p14="http://schemas.microsoft.com/office/powerpoint/2010/main" val="27003456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 column text">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7"/>
          <p:cNvSpPr txBox="1">
            <a:spLocks noGrp="1"/>
          </p:cNvSpPr>
          <p:nvPr>
            <p:ph type="title"/>
          </p:nvPr>
        </p:nvSpPr>
        <p:spPr>
          <a:xfrm>
            <a:off x="7116233" y="1729500"/>
            <a:ext cx="3783200" cy="16700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6" name="Google Shape;26;p7"/>
          <p:cNvSpPr txBox="1">
            <a:spLocks noGrp="1"/>
          </p:cNvSpPr>
          <p:nvPr>
            <p:ph type="body" idx="1"/>
          </p:nvPr>
        </p:nvSpPr>
        <p:spPr>
          <a:xfrm>
            <a:off x="7116233" y="3458500"/>
            <a:ext cx="3783200" cy="1670000"/>
          </a:xfrm>
          <a:prstGeom prst="rect">
            <a:avLst/>
          </a:prstGeom>
        </p:spPr>
        <p:txBody>
          <a:bodyPr spcFirstLastPara="1" wrap="square" lIns="91425" tIns="91425" rIns="91425" bIns="91425" anchor="t" anchorCtr="0">
            <a:noAutofit/>
          </a:bodyPr>
          <a:lstStyle>
            <a:lvl1pPr marL="609585" lvl="0" indent="-440256" rtl="0">
              <a:spcBef>
                <a:spcPts val="0"/>
              </a:spcBef>
              <a:spcAft>
                <a:spcPts val="0"/>
              </a:spcAft>
              <a:buClr>
                <a:schemeClr val="lt1"/>
              </a:buClr>
              <a:buSzPts val="1600"/>
              <a:buChar char="●"/>
              <a:defRPr sz="2133">
                <a:solidFill>
                  <a:schemeClr val="lt1"/>
                </a:solidFill>
              </a:defRPr>
            </a:lvl1pPr>
            <a:lvl2pPr marL="1219170" lvl="1" indent="-440256" rtl="0">
              <a:spcBef>
                <a:spcPts val="2133"/>
              </a:spcBef>
              <a:spcAft>
                <a:spcPts val="0"/>
              </a:spcAft>
              <a:buClr>
                <a:schemeClr val="lt1"/>
              </a:buClr>
              <a:buSzPts val="1600"/>
              <a:buChar char="○"/>
              <a:defRPr sz="2133">
                <a:solidFill>
                  <a:schemeClr val="lt1"/>
                </a:solidFill>
              </a:defRPr>
            </a:lvl2pPr>
            <a:lvl3pPr marL="1828754" lvl="2" indent="-440256" rtl="0">
              <a:spcBef>
                <a:spcPts val="2133"/>
              </a:spcBef>
              <a:spcAft>
                <a:spcPts val="0"/>
              </a:spcAft>
              <a:buClr>
                <a:schemeClr val="lt1"/>
              </a:buClr>
              <a:buSzPts val="1600"/>
              <a:buChar char="■"/>
              <a:defRPr sz="2133">
                <a:solidFill>
                  <a:schemeClr val="lt1"/>
                </a:solidFill>
              </a:defRPr>
            </a:lvl3pPr>
            <a:lvl4pPr marL="2438339" lvl="3" indent="-440256" rtl="0">
              <a:spcBef>
                <a:spcPts val="2133"/>
              </a:spcBef>
              <a:spcAft>
                <a:spcPts val="0"/>
              </a:spcAft>
              <a:buClr>
                <a:schemeClr val="lt1"/>
              </a:buClr>
              <a:buSzPts val="1600"/>
              <a:buChar char="●"/>
              <a:defRPr sz="2133">
                <a:solidFill>
                  <a:schemeClr val="lt1"/>
                </a:solidFill>
              </a:defRPr>
            </a:lvl4pPr>
            <a:lvl5pPr marL="3047924" lvl="4" indent="-440256" rtl="0">
              <a:spcBef>
                <a:spcPts val="2133"/>
              </a:spcBef>
              <a:spcAft>
                <a:spcPts val="0"/>
              </a:spcAft>
              <a:buClr>
                <a:schemeClr val="lt1"/>
              </a:buClr>
              <a:buSzPts val="1600"/>
              <a:buChar char="○"/>
              <a:defRPr sz="2133">
                <a:solidFill>
                  <a:schemeClr val="lt1"/>
                </a:solidFill>
              </a:defRPr>
            </a:lvl5pPr>
            <a:lvl6pPr marL="3657509" lvl="5" indent="-440256" rtl="0">
              <a:spcBef>
                <a:spcPts val="2133"/>
              </a:spcBef>
              <a:spcAft>
                <a:spcPts val="0"/>
              </a:spcAft>
              <a:buClr>
                <a:schemeClr val="lt1"/>
              </a:buClr>
              <a:buSzPts val="1600"/>
              <a:buChar char="■"/>
              <a:defRPr sz="2133">
                <a:solidFill>
                  <a:schemeClr val="lt1"/>
                </a:solidFill>
              </a:defRPr>
            </a:lvl6pPr>
            <a:lvl7pPr marL="4267093" lvl="6" indent="-440256" rtl="0">
              <a:spcBef>
                <a:spcPts val="2133"/>
              </a:spcBef>
              <a:spcAft>
                <a:spcPts val="0"/>
              </a:spcAft>
              <a:buClr>
                <a:schemeClr val="lt1"/>
              </a:buClr>
              <a:buSzPts val="1600"/>
              <a:buChar char="●"/>
              <a:defRPr sz="2133">
                <a:solidFill>
                  <a:schemeClr val="lt1"/>
                </a:solidFill>
              </a:defRPr>
            </a:lvl7pPr>
            <a:lvl8pPr marL="4876678" lvl="7" indent="-440256" rtl="0">
              <a:spcBef>
                <a:spcPts val="2133"/>
              </a:spcBef>
              <a:spcAft>
                <a:spcPts val="0"/>
              </a:spcAft>
              <a:buClr>
                <a:schemeClr val="lt1"/>
              </a:buClr>
              <a:buSzPts val="1600"/>
              <a:buChar char="○"/>
              <a:defRPr sz="2133">
                <a:solidFill>
                  <a:schemeClr val="lt1"/>
                </a:solidFill>
              </a:defRPr>
            </a:lvl8pPr>
            <a:lvl9pPr marL="5486263" lvl="8" indent="-440256" rtl="0">
              <a:spcBef>
                <a:spcPts val="2133"/>
              </a:spcBef>
              <a:spcAft>
                <a:spcPts val="2133"/>
              </a:spcAft>
              <a:buClr>
                <a:schemeClr val="lt1"/>
              </a:buClr>
              <a:buSzPts val="1600"/>
              <a:buChar char="■"/>
              <a:defRPr sz="2133">
                <a:solidFill>
                  <a:schemeClr val="lt1"/>
                </a:solidFill>
              </a:defRPr>
            </a:lvl9pPr>
          </a:lstStyle>
          <a:p>
            <a:endParaRPr/>
          </a:p>
        </p:txBody>
      </p:sp>
    </p:spTree>
    <p:extLst>
      <p:ext uri="{BB962C8B-B14F-4D97-AF65-F5344CB8AC3E}">
        <p14:creationId xmlns:p14="http://schemas.microsoft.com/office/powerpoint/2010/main" val="37815434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 Design">
  <p:cSld name="Title + Design">
    <p:bg>
      <p:bgPr>
        <a:blipFill>
          <a:blip r:embed="rId2">
            <a:alphaModFix/>
          </a:blip>
          <a:stretch>
            <a:fillRect/>
          </a:stretch>
        </a:blipFill>
        <a:effectLst/>
      </p:bgPr>
    </p:bg>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25406365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blipFill>
          <a:blip r:embed="rId2">
            <a:alphaModFix/>
          </a:blip>
          <a:stretch>
            <a:fillRect/>
          </a:stretch>
        </a:blipFill>
        <a:effectLst/>
      </p:bgPr>
    </p:bg>
    <p:spTree>
      <p:nvGrpSpPr>
        <p:cNvPr id="1" name="Shape 79"/>
        <p:cNvGrpSpPr/>
        <p:nvPr/>
      </p:nvGrpSpPr>
      <p:grpSpPr>
        <a:xfrm>
          <a:off x="0" y="0"/>
          <a:ext cx="0" cy="0"/>
          <a:chOff x="0" y="0"/>
          <a:chExt cx="0" cy="0"/>
        </a:xfrm>
      </p:grpSpPr>
      <p:sp>
        <p:nvSpPr>
          <p:cNvPr id="80" name="Google Shape;80;p21"/>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28936281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Design 2">
  <p:cSld name="Title + Design 2">
    <p:bg>
      <p:bgPr>
        <a:blipFill>
          <a:blip r:embed="rId2">
            <a:alphaModFix/>
          </a:blip>
          <a:stretch>
            <a:fillRect/>
          </a:stretch>
        </a:blipFill>
        <a:effectLst/>
      </p:bgPr>
    </p:bg>
    <p:spTree>
      <p:nvGrpSpPr>
        <p:cNvPr id="1" name="Shape 81"/>
        <p:cNvGrpSpPr/>
        <p:nvPr/>
      </p:nvGrpSpPr>
      <p:grpSpPr>
        <a:xfrm>
          <a:off x="0" y="0"/>
          <a:ext cx="0" cy="0"/>
          <a:chOff x="0" y="0"/>
          <a:chExt cx="0" cy="0"/>
        </a:xfrm>
      </p:grpSpPr>
      <p:sp>
        <p:nvSpPr>
          <p:cNvPr id="82" name="Google Shape;82;p22"/>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26425102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Design 3">
  <p:cSld name="Title + Design 3">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3"/>
          <p:cNvSpPr txBox="1">
            <a:spLocks noGrp="1"/>
          </p:cNvSpPr>
          <p:nvPr>
            <p:ph type="title"/>
          </p:nvPr>
        </p:nvSpPr>
        <p:spPr>
          <a:xfrm>
            <a:off x="1251333" y="593367"/>
            <a:ext cx="626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92731620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 Two Lists">
  <p:cSld name="Title + Two Lists">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24"/>
          <p:cNvSpPr txBox="1">
            <a:spLocks noGrp="1"/>
          </p:cNvSpPr>
          <p:nvPr>
            <p:ph type="title"/>
          </p:nvPr>
        </p:nvSpPr>
        <p:spPr>
          <a:xfrm>
            <a:off x="1251333" y="593367"/>
            <a:ext cx="6619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87" name="Google Shape;87;p24"/>
          <p:cNvSpPr txBox="1">
            <a:spLocks noGrp="1"/>
          </p:cNvSpPr>
          <p:nvPr>
            <p:ph type="body" idx="1"/>
          </p:nvPr>
        </p:nvSpPr>
        <p:spPr>
          <a:xfrm>
            <a:off x="1422988"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8" name="Google Shape;88;p24"/>
          <p:cNvSpPr txBox="1">
            <a:spLocks noGrp="1"/>
          </p:cNvSpPr>
          <p:nvPr>
            <p:ph type="body" idx="2"/>
          </p:nvPr>
        </p:nvSpPr>
        <p:spPr>
          <a:xfrm>
            <a:off x="6231803" y="3535700"/>
            <a:ext cx="4345200" cy="23940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13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
        <p:nvSpPr>
          <p:cNvPr id="89" name="Google Shape;89;p24"/>
          <p:cNvSpPr txBox="1">
            <a:spLocks noGrp="1"/>
          </p:cNvSpPr>
          <p:nvPr>
            <p:ph type="title" idx="3"/>
          </p:nvPr>
        </p:nvSpPr>
        <p:spPr>
          <a:xfrm>
            <a:off x="16179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90" name="Google Shape;90;p24"/>
          <p:cNvSpPr txBox="1">
            <a:spLocks noGrp="1"/>
          </p:cNvSpPr>
          <p:nvPr>
            <p:ph type="title" idx="4"/>
          </p:nvPr>
        </p:nvSpPr>
        <p:spPr>
          <a:xfrm>
            <a:off x="6426799" y="2606833"/>
            <a:ext cx="4345200" cy="731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1800"/>
              <a:buNone/>
              <a:defRPr sz="2400">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Tree>
    <p:extLst>
      <p:ext uri="{BB962C8B-B14F-4D97-AF65-F5344CB8AC3E}">
        <p14:creationId xmlns:p14="http://schemas.microsoft.com/office/powerpoint/2010/main" val="25533976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 Four Columns">
  <p:cSld name="Title + Four Columns">
    <p:bg>
      <p:bgPr>
        <a:blipFill>
          <a:blip r:embed="rId2">
            <a:alphaModFix/>
          </a:blip>
          <a:stretch>
            <a:fillRect/>
          </a:stretch>
        </a:blipFill>
        <a:effectLst/>
      </p:bgPr>
    </p:bg>
    <p:spTree>
      <p:nvGrpSpPr>
        <p:cNvPr id="1" name="Shape 91"/>
        <p:cNvGrpSpPr/>
        <p:nvPr/>
      </p:nvGrpSpPr>
      <p:grpSpPr>
        <a:xfrm>
          <a:off x="0" y="0"/>
          <a:ext cx="0" cy="0"/>
          <a:chOff x="0" y="0"/>
          <a:chExt cx="0" cy="0"/>
        </a:xfrm>
      </p:grpSpPr>
      <p:sp>
        <p:nvSpPr>
          <p:cNvPr id="92" name="Google Shape;92;p2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93" name="Google Shape;93;p25"/>
          <p:cNvSpPr txBox="1">
            <a:spLocks noGrp="1"/>
          </p:cNvSpPr>
          <p:nvPr>
            <p:ph type="title" idx="2"/>
          </p:nvPr>
        </p:nvSpPr>
        <p:spPr>
          <a:xfrm>
            <a:off x="1197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4" name="Google Shape;94;p25"/>
          <p:cNvSpPr txBox="1">
            <a:spLocks noGrp="1"/>
          </p:cNvSpPr>
          <p:nvPr>
            <p:ph type="subTitle" idx="1"/>
          </p:nvPr>
        </p:nvSpPr>
        <p:spPr>
          <a:xfrm>
            <a:off x="1197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5" name="Google Shape;95;p25"/>
          <p:cNvSpPr txBox="1">
            <a:spLocks noGrp="1"/>
          </p:cNvSpPr>
          <p:nvPr>
            <p:ph type="title" idx="3"/>
          </p:nvPr>
        </p:nvSpPr>
        <p:spPr>
          <a:xfrm>
            <a:off x="3720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6" name="Google Shape;96;p25"/>
          <p:cNvSpPr txBox="1">
            <a:spLocks noGrp="1"/>
          </p:cNvSpPr>
          <p:nvPr>
            <p:ph type="subTitle" idx="4"/>
          </p:nvPr>
        </p:nvSpPr>
        <p:spPr>
          <a:xfrm>
            <a:off x="3720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7" name="Google Shape;97;p25"/>
          <p:cNvSpPr txBox="1">
            <a:spLocks noGrp="1"/>
          </p:cNvSpPr>
          <p:nvPr>
            <p:ph type="title" idx="5"/>
          </p:nvPr>
        </p:nvSpPr>
        <p:spPr>
          <a:xfrm>
            <a:off x="62428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98" name="Google Shape;98;p25"/>
          <p:cNvSpPr txBox="1">
            <a:spLocks noGrp="1"/>
          </p:cNvSpPr>
          <p:nvPr>
            <p:ph type="subTitle" idx="6"/>
          </p:nvPr>
        </p:nvSpPr>
        <p:spPr>
          <a:xfrm>
            <a:off x="62428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99" name="Google Shape;99;p25"/>
          <p:cNvSpPr txBox="1">
            <a:spLocks noGrp="1"/>
          </p:cNvSpPr>
          <p:nvPr>
            <p:ph type="title" idx="7"/>
          </p:nvPr>
        </p:nvSpPr>
        <p:spPr>
          <a:xfrm>
            <a:off x="8765348" y="4070167"/>
            <a:ext cx="22288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00" name="Google Shape;100;p25"/>
          <p:cNvSpPr txBox="1">
            <a:spLocks noGrp="1"/>
          </p:cNvSpPr>
          <p:nvPr>
            <p:ph type="subTitle" idx="8"/>
          </p:nvPr>
        </p:nvSpPr>
        <p:spPr>
          <a:xfrm>
            <a:off x="8765352" y="4745116"/>
            <a:ext cx="2228800" cy="15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201085349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hree Numbers">
  <p:cSld name="Three Numbers">
    <p:bg>
      <p:bgPr>
        <a:blipFill>
          <a:blip r:embed="rId2">
            <a:alphaModFix/>
          </a:blip>
          <a:stretch>
            <a:fillRect/>
          </a:stretch>
        </a:blipFill>
        <a:effectLst/>
      </p:bgPr>
    </p:bg>
    <p:spTree>
      <p:nvGrpSpPr>
        <p:cNvPr id="1" name="Shape 101"/>
        <p:cNvGrpSpPr/>
        <p:nvPr/>
      </p:nvGrpSpPr>
      <p:grpSpPr>
        <a:xfrm>
          <a:off x="0" y="0"/>
          <a:ext cx="0" cy="0"/>
          <a:chOff x="0" y="0"/>
          <a:chExt cx="0" cy="0"/>
        </a:xfrm>
      </p:grpSpPr>
      <p:sp>
        <p:nvSpPr>
          <p:cNvPr id="102" name="Google Shape;102;p26"/>
          <p:cNvSpPr txBox="1">
            <a:spLocks noGrp="1"/>
          </p:cNvSpPr>
          <p:nvPr>
            <p:ph type="title" hasCustomPrompt="1"/>
          </p:nvPr>
        </p:nvSpPr>
        <p:spPr>
          <a:xfrm>
            <a:off x="6662400" y="882457"/>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3" name="Google Shape;103;p26"/>
          <p:cNvSpPr txBox="1">
            <a:spLocks noGrp="1"/>
          </p:cNvSpPr>
          <p:nvPr>
            <p:ph type="subTitle" idx="1"/>
          </p:nvPr>
        </p:nvSpPr>
        <p:spPr>
          <a:xfrm>
            <a:off x="6548000" y="1687800"/>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4" name="Google Shape;104;p26"/>
          <p:cNvSpPr txBox="1">
            <a:spLocks noGrp="1"/>
          </p:cNvSpPr>
          <p:nvPr>
            <p:ph type="title" idx="2" hasCustomPrompt="1"/>
          </p:nvPr>
        </p:nvSpPr>
        <p:spPr>
          <a:xfrm>
            <a:off x="6662400" y="2798924"/>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5" name="Google Shape;105;p26"/>
          <p:cNvSpPr txBox="1">
            <a:spLocks noGrp="1"/>
          </p:cNvSpPr>
          <p:nvPr>
            <p:ph type="subTitle" idx="3"/>
          </p:nvPr>
        </p:nvSpPr>
        <p:spPr>
          <a:xfrm>
            <a:off x="6548000" y="3604267"/>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
        <p:nvSpPr>
          <p:cNvPr id="106" name="Google Shape;106;p26"/>
          <p:cNvSpPr txBox="1">
            <a:spLocks noGrp="1"/>
          </p:cNvSpPr>
          <p:nvPr>
            <p:ph type="title" idx="4" hasCustomPrompt="1"/>
          </p:nvPr>
        </p:nvSpPr>
        <p:spPr>
          <a:xfrm>
            <a:off x="6662400" y="4715391"/>
            <a:ext cx="4212400" cy="965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4800"/>
              <a:buNone/>
              <a:defRPr sz="6400">
                <a:solidFill>
                  <a:schemeClr val="lt1"/>
                </a:solidFill>
              </a:defRPr>
            </a:lvl1pPr>
            <a:lvl2pPr lvl="1" algn="ctr" rtl="0">
              <a:spcBef>
                <a:spcPts val="0"/>
              </a:spcBef>
              <a:spcAft>
                <a:spcPts val="0"/>
              </a:spcAft>
              <a:buClr>
                <a:schemeClr val="lt1"/>
              </a:buClr>
              <a:buSzPts val="6000"/>
              <a:buNone/>
              <a:defRPr sz="8000">
                <a:solidFill>
                  <a:schemeClr val="lt1"/>
                </a:solidFill>
              </a:defRPr>
            </a:lvl2pPr>
            <a:lvl3pPr lvl="2" algn="ctr" rtl="0">
              <a:spcBef>
                <a:spcPts val="0"/>
              </a:spcBef>
              <a:spcAft>
                <a:spcPts val="0"/>
              </a:spcAft>
              <a:buClr>
                <a:schemeClr val="lt1"/>
              </a:buClr>
              <a:buSzPts val="6000"/>
              <a:buNone/>
              <a:defRPr sz="8000">
                <a:solidFill>
                  <a:schemeClr val="lt1"/>
                </a:solidFill>
              </a:defRPr>
            </a:lvl3pPr>
            <a:lvl4pPr lvl="3" algn="ctr" rtl="0">
              <a:spcBef>
                <a:spcPts val="0"/>
              </a:spcBef>
              <a:spcAft>
                <a:spcPts val="0"/>
              </a:spcAft>
              <a:buClr>
                <a:schemeClr val="lt1"/>
              </a:buClr>
              <a:buSzPts val="6000"/>
              <a:buNone/>
              <a:defRPr sz="8000">
                <a:solidFill>
                  <a:schemeClr val="lt1"/>
                </a:solidFill>
              </a:defRPr>
            </a:lvl4pPr>
            <a:lvl5pPr lvl="4" algn="ctr" rtl="0">
              <a:spcBef>
                <a:spcPts val="0"/>
              </a:spcBef>
              <a:spcAft>
                <a:spcPts val="0"/>
              </a:spcAft>
              <a:buClr>
                <a:schemeClr val="lt1"/>
              </a:buClr>
              <a:buSzPts val="6000"/>
              <a:buNone/>
              <a:defRPr sz="8000">
                <a:solidFill>
                  <a:schemeClr val="lt1"/>
                </a:solidFill>
              </a:defRPr>
            </a:lvl5pPr>
            <a:lvl6pPr lvl="5" algn="ctr" rtl="0">
              <a:spcBef>
                <a:spcPts val="0"/>
              </a:spcBef>
              <a:spcAft>
                <a:spcPts val="0"/>
              </a:spcAft>
              <a:buClr>
                <a:schemeClr val="lt1"/>
              </a:buClr>
              <a:buSzPts val="6000"/>
              <a:buNone/>
              <a:defRPr sz="8000">
                <a:solidFill>
                  <a:schemeClr val="lt1"/>
                </a:solidFill>
              </a:defRPr>
            </a:lvl6pPr>
            <a:lvl7pPr lvl="6" algn="ctr" rtl="0">
              <a:spcBef>
                <a:spcPts val="0"/>
              </a:spcBef>
              <a:spcAft>
                <a:spcPts val="0"/>
              </a:spcAft>
              <a:buClr>
                <a:schemeClr val="lt1"/>
              </a:buClr>
              <a:buSzPts val="6000"/>
              <a:buNone/>
              <a:defRPr sz="8000">
                <a:solidFill>
                  <a:schemeClr val="lt1"/>
                </a:solidFill>
              </a:defRPr>
            </a:lvl7pPr>
            <a:lvl8pPr lvl="7" algn="ctr" rtl="0">
              <a:spcBef>
                <a:spcPts val="0"/>
              </a:spcBef>
              <a:spcAft>
                <a:spcPts val="0"/>
              </a:spcAft>
              <a:buClr>
                <a:schemeClr val="lt1"/>
              </a:buClr>
              <a:buSzPts val="6000"/>
              <a:buNone/>
              <a:defRPr sz="8000">
                <a:solidFill>
                  <a:schemeClr val="lt1"/>
                </a:solidFill>
              </a:defRPr>
            </a:lvl8pPr>
            <a:lvl9pPr lvl="8" algn="ctr" rtl="0">
              <a:spcBef>
                <a:spcPts val="0"/>
              </a:spcBef>
              <a:spcAft>
                <a:spcPts val="0"/>
              </a:spcAft>
              <a:buClr>
                <a:schemeClr val="lt1"/>
              </a:buClr>
              <a:buSzPts val="6000"/>
              <a:buNone/>
              <a:defRPr sz="8000">
                <a:solidFill>
                  <a:schemeClr val="lt1"/>
                </a:solidFill>
              </a:defRPr>
            </a:lvl9pPr>
          </a:lstStyle>
          <a:p>
            <a:r>
              <a:t>xx%</a:t>
            </a:r>
          </a:p>
        </p:txBody>
      </p:sp>
      <p:sp>
        <p:nvSpPr>
          <p:cNvPr id="107" name="Google Shape;107;p26"/>
          <p:cNvSpPr txBox="1">
            <a:spLocks noGrp="1"/>
          </p:cNvSpPr>
          <p:nvPr>
            <p:ph type="subTitle" idx="5"/>
          </p:nvPr>
        </p:nvSpPr>
        <p:spPr>
          <a:xfrm>
            <a:off x="6548000" y="5520733"/>
            <a:ext cx="4441200" cy="556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400"/>
              <a:buNone/>
              <a:defRPr sz="1867">
                <a:solidFill>
                  <a:schemeClr val="accent1"/>
                </a:solidFill>
              </a:defRPr>
            </a:lvl1pPr>
            <a:lvl2pPr lvl="1" algn="ctr" rtl="0">
              <a:lnSpc>
                <a:spcPct val="100000"/>
              </a:lnSpc>
              <a:spcBef>
                <a:spcPts val="0"/>
              </a:spcBef>
              <a:spcAft>
                <a:spcPts val="0"/>
              </a:spcAft>
              <a:buClr>
                <a:schemeClr val="accent1"/>
              </a:buClr>
              <a:buSzPts val="2100"/>
              <a:buNone/>
              <a:defRPr sz="2800">
                <a:solidFill>
                  <a:schemeClr val="accent1"/>
                </a:solidFill>
              </a:defRPr>
            </a:lvl2pPr>
            <a:lvl3pPr lvl="2" algn="ctr" rtl="0">
              <a:lnSpc>
                <a:spcPct val="100000"/>
              </a:lnSpc>
              <a:spcBef>
                <a:spcPts val="0"/>
              </a:spcBef>
              <a:spcAft>
                <a:spcPts val="0"/>
              </a:spcAft>
              <a:buClr>
                <a:schemeClr val="accent1"/>
              </a:buClr>
              <a:buSzPts val="2100"/>
              <a:buNone/>
              <a:defRPr sz="2800">
                <a:solidFill>
                  <a:schemeClr val="accent1"/>
                </a:solidFill>
              </a:defRPr>
            </a:lvl3pPr>
            <a:lvl4pPr lvl="3" algn="ctr" rtl="0">
              <a:lnSpc>
                <a:spcPct val="100000"/>
              </a:lnSpc>
              <a:spcBef>
                <a:spcPts val="0"/>
              </a:spcBef>
              <a:spcAft>
                <a:spcPts val="0"/>
              </a:spcAft>
              <a:buClr>
                <a:schemeClr val="accent1"/>
              </a:buClr>
              <a:buSzPts val="2100"/>
              <a:buNone/>
              <a:defRPr sz="2800">
                <a:solidFill>
                  <a:schemeClr val="accent1"/>
                </a:solidFill>
              </a:defRPr>
            </a:lvl4pPr>
            <a:lvl5pPr lvl="4" algn="ctr" rtl="0">
              <a:lnSpc>
                <a:spcPct val="100000"/>
              </a:lnSpc>
              <a:spcBef>
                <a:spcPts val="0"/>
              </a:spcBef>
              <a:spcAft>
                <a:spcPts val="0"/>
              </a:spcAft>
              <a:buClr>
                <a:schemeClr val="accent1"/>
              </a:buClr>
              <a:buSzPts val="2100"/>
              <a:buNone/>
              <a:defRPr sz="2800">
                <a:solidFill>
                  <a:schemeClr val="accent1"/>
                </a:solidFill>
              </a:defRPr>
            </a:lvl5pPr>
            <a:lvl6pPr lvl="5" algn="ctr" rtl="0">
              <a:lnSpc>
                <a:spcPct val="100000"/>
              </a:lnSpc>
              <a:spcBef>
                <a:spcPts val="0"/>
              </a:spcBef>
              <a:spcAft>
                <a:spcPts val="0"/>
              </a:spcAft>
              <a:buClr>
                <a:schemeClr val="accent1"/>
              </a:buClr>
              <a:buSzPts val="2100"/>
              <a:buNone/>
              <a:defRPr sz="2800">
                <a:solidFill>
                  <a:schemeClr val="accent1"/>
                </a:solidFill>
              </a:defRPr>
            </a:lvl6pPr>
            <a:lvl7pPr lvl="6" algn="ctr" rtl="0">
              <a:lnSpc>
                <a:spcPct val="100000"/>
              </a:lnSpc>
              <a:spcBef>
                <a:spcPts val="0"/>
              </a:spcBef>
              <a:spcAft>
                <a:spcPts val="0"/>
              </a:spcAft>
              <a:buClr>
                <a:schemeClr val="accent1"/>
              </a:buClr>
              <a:buSzPts val="2100"/>
              <a:buNone/>
              <a:defRPr sz="2800">
                <a:solidFill>
                  <a:schemeClr val="accent1"/>
                </a:solidFill>
              </a:defRPr>
            </a:lvl7pPr>
            <a:lvl8pPr lvl="7" algn="ctr" rtl="0">
              <a:lnSpc>
                <a:spcPct val="100000"/>
              </a:lnSpc>
              <a:spcBef>
                <a:spcPts val="0"/>
              </a:spcBef>
              <a:spcAft>
                <a:spcPts val="0"/>
              </a:spcAft>
              <a:buClr>
                <a:schemeClr val="accent1"/>
              </a:buClr>
              <a:buSzPts val="2100"/>
              <a:buNone/>
              <a:defRPr sz="2800">
                <a:solidFill>
                  <a:schemeClr val="accent1"/>
                </a:solidFill>
              </a:defRPr>
            </a:lvl8pPr>
            <a:lvl9pPr lvl="8" algn="ctr" rtl="0">
              <a:lnSpc>
                <a:spcPct val="100000"/>
              </a:lnSpc>
              <a:spcBef>
                <a:spcPts val="0"/>
              </a:spcBef>
              <a:spcAft>
                <a:spcPts val="0"/>
              </a:spcAft>
              <a:buClr>
                <a:schemeClr val="accent1"/>
              </a:buClr>
              <a:buSzPts val="2100"/>
              <a:buNone/>
              <a:defRPr sz="2800">
                <a:solidFill>
                  <a:schemeClr val="accent1"/>
                </a:solidFill>
              </a:defRPr>
            </a:lvl9pPr>
          </a:lstStyle>
          <a:p>
            <a:endParaRPr/>
          </a:p>
        </p:txBody>
      </p:sp>
    </p:spTree>
    <p:extLst>
      <p:ext uri="{BB962C8B-B14F-4D97-AF65-F5344CB8AC3E}">
        <p14:creationId xmlns:p14="http://schemas.microsoft.com/office/powerpoint/2010/main" val="189183007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 Six Columns  ">
  <p:cSld name="Title + Six Columns  ">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7"/>
          <p:cNvSpPr txBox="1">
            <a:spLocks noGrp="1"/>
          </p:cNvSpPr>
          <p:nvPr>
            <p:ph type="title"/>
          </p:nvPr>
        </p:nvSpPr>
        <p:spPr>
          <a:xfrm>
            <a:off x="4717996"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0" name="Google Shape;110;p27"/>
          <p:cNvSpPr txBox="1">
            <a:spLocks noGrp="1"/>
          </p:cNvSpPr>
          <p:nvPr>
            <p:ph type="subTitle" idx="1"/>
          </p:nvPr>
        </p:nvSpPr>
        <p:spPr>
          <a:xfrm>
            <a:off x="4717997"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1" name="Google Shape;111;p27"/>
          <p:cNvSpPr txBox="1">
            <a:spLocks noGrp="1"/>
          </p:cNvSpPr>
          <p:nvPr>
            <p:ph type="title" idx="2"/>
          </p:nvPr>
        </p:nvSpPr>
        <p:spPr>
          <a:xfrm>
            <a:off x="8038071"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2" name="Google Shape;112;p27"/>
          <p:cNvSpPr txBox="1">
            <a:spLocks noGrp="1"/>
          </p:cNvSpPr>
          <p:nvPr>
            <p:ph type="subTitle" idx="3"/>
          </p:nvPr>
        </p:nvSpPr>
        <p:spPr>
          <a:xfrm>
            <a:off x="8038069"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3" name="Google Shape;113;p27"/>
          <p:cNvSpPr txBox="1">
            <a:spLocks noGrp="1"/>
          </p:cNvSpPr>
          <p:nvPr>
            <p:ph type="title" idx="4"/>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14" name="Google Shape;114;p27"/>
          <p:cNvSpPr txBox="1">
            <a:spLocks noGrp="1"/>
          </p:cNvSpPr>
          <p:nvPr>
            <p:ph type="title" idx="5"/>
          </p:nvPr>
        </p:nvSpPr>
        <p:spPr>
          <a:xfrm>
            <a:off x="1397929" y="2424721"/>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5" name="Google Shape;115;p27"/>
          <p:cNvSpPr txBox="1">
            <a:spLocks noGrp="1"/>
          </p:cNvSpPr>
          <p:nvPr>
            <p:ph type="subTitle" idx="6"/>
          </p:nvPr>
        </p:nvSpPr>
        <p:spPr>
          <a:xfrm>
            <a:off x="1397933" y="3099687"/>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6" name="Google Shape;116;p27"/>
          <p:cNvSpPr txBox="1">
            <a:spLocks noGrp="1"/>
          </p:cNvSpPr>
          <p:nvPr>
            <p:ph type="title" idx="7"/>
          </p:nvPr>
        </p:nvSpPr>
        <p:spPr>
          <a:xfrm>
            <a:off x="4717996"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7" name="Google Shape;117;p27"/>
          <p:cNvSpPr txBox="1">
            <a:spLocks noGrp="1"/>
          </p:cNvSpPr>
          <p:nvPr>
            <p:ph type="subTitle" idx="8"/>
          </p:nvPr>
        </p:nvSpPr>
        <p:spPr>
          <a:xfrm>
            <a:off x="4717997"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18" name="Google Shape;118;p27"/>
          <p:cNvSpPr txBox="1">
            <a:spLocks noGrp="1"/>
          </p:cNvSpPr>
          <p:nvPr>
            <p:ph type="title" idx="9"/>
          </p:nvPr>
        </p:nvSpPr>
        <p:spPr>
          <a:xfrm>
            <a:off x="8038071"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19" name="Google Shape;119;p27"/>
          <p:cNvSpPr txBox="1">
            <a:spLocks noGrp="1"/>
          </p:cNvSpPr>
          <p:nvPr>
            <p:ph type="subTitle" idx="13"/>
          </p:nvPr>
        </p:nvSpPr>
        <p:spPr>
          <a:xfrm>
            <a:off x="8038069"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
        <p:nvSpPr>
          <p:cNvPr id="120" name="Google Shape;120;p27"/>
          <p:cNvSpPr txBox="1">
            <a:spLocks noGrp="1"/>
          </p:cNvSpPr>
          <p:nvPr>
            <p:ph type="title" idx="14"/>
          </p:nvPr>
        </p:nvSpPr>
        <p:spPr>
          <a:xfrm>
            <a:off x="1397929" y="4433380"/>
            <a:ext cx="2756000" cy="7312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lt1"/>
              </a:buClr>
              <a:buSzPts val="1800"/>
              <a:buNone/>
              <a:defRPr sz="2400">
                <a:solidFill>
                  <a:schemeClr val="lt1"/>
                </a:solidFill>
              </a:defRPr>
            </a:lvl1pPr>
            <a:lvl2pPr lvl="1" algn="ctr" rtl="0">
              <a:spcBef>
                <a:spcPts val="0"/>
              </a:spcBef>
              <a:spcAft>
                <a:spcPts val="0"/>
              </a:spcAft>
              <a:buClr>
                <a:schemeClr val="lt1"/>
              </a:buClr>
              <a:buSzPts val="4200"/>
              <a:buNone/>
              <a:defRPr sz="5600">
                <a:solidFill>
                  <a:schemeClr val="lt1"/>
                </a:solidFill>
              </a:defRPr>
            </a:lvl2pPr>
            <a:lvl3pPr lvl="2" algn="ctr" rtl="0">
              <a:spcBef>
                <a:spcPts val="0"/>
              </a:spcBef>
              <a:spcAft>
                <a:spcPts val="0"/>
              </a:spcAft>
              <a:buClr>
                <a:schemeClr val="lt1"/>
              </a:buClr>
              <a:buSzPts val="4200"/>
              <a:buNone/>
              <a:defRPr sz="5600">
                <a:solidFill>
                  <a:schemeClr val="lt1"/>
                </a:solidFill>
              </a:defRPr>
            </a:lvl3pPr>
            <a:lvl4pPr lvl="3" algn="ctr" rtl="0">
              <a:spcBef>
                <a:spcPts val="0"/>
              </a:spcBef>
              <a:spcAft>
                <a:spcPts val="0"/>
              </a:spcAft>
              <a:buClr>
                <a:schemeClr val="lt1"/>
              </a:buClr>
              <a:buSzPts val="4200"/>
              <a:buNone/>
              <a:defRPr sz="5600">
                <a:solidFill>
                  <a:schemeClr val="lt1"/>
                </a:solidFill>
              </a:defRPr>
            </a:lvl4pPr>
            <a:lvl5pPr lvl="4" algn="ctr" rtl="0">
              <a:spcBef>
                <a:spcPts val="0"/>
              </a:spcBef>
              <a:spcAft>
                <a:spcPts val="0"/>
              </a:spcAft>
              <a:buClr>
                <a:schemeClr val="lt1"/>
              </a:buClr>
              <a:buSzPts val="4200"/>
              <a:buNone/>
              <a:defRPr sz="5600">
                <a:solidFill>
                  <a:schemeClr val="lt1"/>
                </a:solidFill>
              </a:defRPr>
            </a:lvl5pPr>
            <a:lvl6pPr lvl="5" algn="ctr" rtl="0">
              <a:spcBef>
                <a:spcPts val="0"/>
              </a:spcBef>
              <a:spcAft>
                <a:spcPts val="0"/>
              </a:spcAft>
              <a:buClr>
                <a:schemeClr val="lt1"/>
              </a:buClr>
              <a:buSzPts val="4200"/>
              <a:buNone/>
              <a:defRPr sz="5600">
                <a:solidFill>
                  <a:schemeClr val="lt1"/>
                </a:solidFill>
              </a:defRPr>
            </a:lvl6pPr>
            <a:lvl7pPr lvl="6" algn="ctr" rtl="0">
              <a:spcBef>
                <a:spcPts val="0"/>
              </a:spcBef>
              <a:spcAft>
                <a:spcPts val="0"/>
              </a:spcAft>
              <a:buClr>
                <a:schemeClr val="lt1"/>
              </a:buClr>
              <a:buSzPts val="4200"/>
              <a:buNone/>
              <a:defRPr sz="5600">
                <a:solidFill>
                  <a:schemeClr val="lt1"/>
                </a:solidFill>
              </a:defRPr>
            </a:lvl7pPr>
            <a:lvl8pPr lvl="7" algn="ctr" rtl="0">
              <a:spcBef>
                <a:spcPts val="0"/>
              </a:spcBef>
              <a:spcAft>
                <a:spcPts val="0"/>
              </a:spcAft>
              <a:buClr>
                <a:schemeClr val="lt1"/>
              </a:buClr>
              <a:buSzPts val="4200"/>
              <a:buNone/>
              <a:defRPr sz="5600">
                <a:solidFill>
                  <a:schemeClr val="lt1"/>
                </a:solidFill>
              </a:defRPr>
            </a:lvl8pPr>
            <a:lvl9pPr lvl="8" algn="ctr" rtl="0">
              <a:spcBef>
                <a:spcPts val="0"/>
              </a:spcBef>
              <a:spcAft>
                <a:spcPts val="0"/>
              </a:spcAft>
              <a:buClr>
                <a:schemeClr val="lt1"/>
              </a:buClr>
              <a:buSzPts val="4200"/>
              <a:buNone/>
              <a:defRPr sz="5600">
                <a:solidFill>
                  <a:schemeClr val="lt1"/>
                </a:solidFill>
              </a:defRPr>
            </a:lvl9pPr>
          </a:lstStyle>
          <a:p>
            <a:endParaRPr/>
          </a:p>
        </p:txBody>
      </p:sp>
      <p:sp>
        <p:nvSpPr>
          <p:cNvPr id="121" name="Google Shape;121;p27"/>
          <p:cNvSpPr txBox="1">
            <a:spLocks noGrp="1"/>
          </p:cNvSpPr>
          <p:nvPr>
            <p:ph type="subTitle" idx="15"/>
          </p:nvPr>
        </p:nvSpPr>
        <p:spPr>
          <a:xfrm>
            <a:off x="1397933" y="5108345"/>
            <a:ext cx="2756000" cy="85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2100"/>
              <a:buNone/>
              <a:defRPr sz="2800">
                <a:solidFill>
                  <a:schemeClr val="lt1"/>
                </a:solidFill>
              </a:defRPr>
            </a:lvl2pPr>
            <a:lvl3pPr lvl="2" algn="ctr" rtl="0">
              <a:lnSpc>
                <a:spcPct val="100000"/>
              </a:lnSpc>
              <a:spcBef>
                <a:spcPts val="0"/>
              </a:spcBef>
              <a:spcAft>
                <a:spcPts val="0"/>
              </a:spcAft>
              <a:buClr>
                <a:schemeClr val="lt1"/>
              </a:buClr>
              <a:buSzPts val="2100"/>
              <a:buNone/>
              <a:defRPr sz="2800">
                <a:solidFill>
                  <a:schemeClr val="lt1"/>
                </a:solidFill>
              </a:defRPr>
            </a:lvl3pPr>
            <a:lvl4pPr lvl="3" algn="ctr" rtl="0">
              <a:lnSpc>
                <a:spcPct val="100000"/>
              </a:lnSpc>
              <a:spcBef>
                <a:spcPts val="0"/>
              </a:spcBef>
              <a:spcAft>
                <a:spcPts val="0"/>
              </a:spcAft>
              <a:buClr>
                <a:schemeClr val="lt1"/>
              </a:buClr>
              <a:buSzPts val="2100"/>
              <a:buNone/>
              <a:defRPr sz="2800">
                <a:solidFill>
                  <a:schemeClr val="lt1"/>
                </a:solidFill>
              </a:defRPr>
            </a:lvl4pPr>
            <a:lvl5pPr lvl="4" algn="ctr" rtl="0">
              <a:lnSpc>
                <a:spcPct val="100000"/>
              </a:lnSpc>
              <a:spcBef>
                <a:spcPts val="0"/>
              </a:spcBef>
              <a:spcAft>
                <a:spcPts val="0"/>
              </a:spcAft>
              <a:buClr>
                <a:schemeClr val="lt1"/>
              </a:buClr>
              <a:buSzPts val="2100"/>
              <a:buNone/>
              <a:defRPr sz="2800">
                <a:solidFill>
                  <a:schemeClr val="lt1"/>
                </a:solidFill>
              </a:defRPr>
            </a:lvl5pPr>
            <a:lvl6pPr lvl="5" algn="ctr" rtl="0">
              <a:lnSpc>
                <a:spcPct val="100000"/>
              </a:lnSpc>
              <a:spcBef>
                <a:spcPts val="0"/>
              </a:spcBef>
              <a:spcAft>
                <a:spcPts val="0"/>
              </a:spcAft>
              <a:buClr>
                <a:schemeClr val="lt1"/>
              </a:buClr>
              <a:buSzPts val="2100"/>
              <a:buNone/>
              <a:defRPr sz="2800">
                <a:solidFill>
                  <a:schemeClr val="lt1"/>
                </a:solidFill>
              </a:defRPr>
            </a:lvl6pPr>
            <a:lvl7pPr lvl="6" algn="ctr" rtl="0">
              <a:lnSpc>
                <a:spcPct val="100000"/>
              </a:lnSpc>
              <a:spcBef>
                <a:spcPts val="0"/>
              </a:spcBef>
              <a:spcAft>
                <a:spcPts val="0"/>
              </a:spcAft>
              <a:buClr>
                <a:schemeClr val="lt1"/>
              </a:buClr>
              <a:buSzPts val="2100"/>
              <a:buNone/>
              <a:defRPr sz="2800">
                <a:solidFill>
                  <a:schemeClr val="lt1"/>
                </a:solidFill>
              </a:defRPr>
            </a:lvl7pPr>
            <a:lvl8pPr lvl="7" algn="ctr" rtl="0">
              <a:lnSpc>
                <a:spcPct val="100000"/>
              </a:lnSpc>
              <a:spcBef>
                <a:spcPts val="0"/>
              </a:spcBef>
              <a:spcAft>
                <a:spcPts val="0"/>
              </a:spcAft>
              <a:buClr>
                <a:schemeClr val="lt1"/>
              </a:buClr>
              <a:buSzPts val="2100"/>
              <a:buNone/>
              <a:defRPr sz="2800">
                <a:solidFill>
                  <a:schemeClr val="lt1"/>
                </a:solidFill>
              </a:defRPr>
            </a:lvl8pPr>
            <a:lvl9pPr lvl="8" algn="ctr" rtl="0">
              <a:lnSpc>
                <a:spcPct val="100000"/>
              </a:lnSpc>
              <a:spcBef>
                <a:spcPts val="0"/>
              </a:spcBef>
              <a:spcAft>
                <a:spcPts val="0"/>
              </a:spcAft>
              <a:buClr>
                <a:schemeClr val="lt1"/>
              </a:buClr>
              <a:buSzPts val="2100"/>
              <a:buNone/>
              <a:defRPr sz="2800">
                <a:solidFill>
                  <a:schemeClr val="lt1"/>
                </a:solidFill>
              </a:defRPr>
            </a:lvl9pPr>
          </a:lstStyle>
          <a:p>
            <a:endParaRPr/>
          </a:p>
        </p:txBody>
      </p:sp>
    </p:spTree>
    <p:extLst>
      <p:ext uri="{BB962C8B-B14F-4D97-AF65-F5344CB8AC3E}">
        <p14:creationId xmlns:p14="http://schemas.microsoft.com/office/powerpoint/2010/main" val="195919832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 Four Columns 1">
  <p:cSld name="Title + Four Columns 1">
    <p:bg>
      <p:bgPr>
        <a:blipFill>
          <a:blip r:embed="rId2">
            <a:alphaModFix/>
          </a:blip>
          <a:stretch>
            <a:fillRect/>
          </a:stretch>
        </a:blipFill>
        <a:effectLst/>
      </p:bgPr>
    </p:bg>
    <p:spTree>
      <p:nvGrpSpPr>
        <p:cNvPr id="1" name="Shape 122"/>
        <p:cNvGrpSpPr/>
        <p:nvPr/>
      </p:nvGrpSpPr>
      <p:grpSpPr>
        <a:xfrm>
          <a:off x="0" y="0"/>
          <a:ext cx="0" cy="0"/>
          <a:chOff x="0" y="0"/>
          <a:chExt cx="0" cy="0"/>
        </a:xfrm>
      </p:grpSpPr>
      <p:sp>
        <p:nvSpPr>
          <p:cNvPr id="123" name="Google Shape;123;p28"/>
          <p:cNvSpPr txBox="1">
            <a:spLocks noGrp="1"/>
          </p:cNvSpPr>
          <p:nvPr>
            <p:ph type="title"/>
          </p:nvPr>
        </p:nvSpPr>
        <p:spPr>
          <a:xfrm>
            <a:off x="1251333" y="593367"/>
            <a:ext cx="67248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24" name="Google Shape;124;p28"/>
          <p:cNvSpPr txBox="1">
            <a:spLocks noGrp="1"/>
          </p:cNvSpPr>
          <p:nvPr>
            <p:ph type="title" idx="2"/>
          </p:nvPr>
        </p:nvSpPr>
        <p:spPr>
          <a:xfrm>
            <a:off x="1784317" y="3146433"/>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5" name="Google Shape;125;p28"/>
          <p:cNvSpPr txBox="1">
            <a:spLocks noGrp="1"/>
          </p:cNvSpPr>
          <p:nvPr>
            <p:ph type="subTitle" idx="1"/>
          </p:nvPr>
        </p:nvSpPr>
        <p:spPr>
          <a:xfrm>
            <a:off x="1784317" y="2284068"/>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6" name="Google Shape;126;p28"/>
          <p:cNvSpPr txBox="1">
            <a:spLocks noGrp="1"/>
          </p:cNvSpPr>
          <p:nvPr>
            <p:ph type="title" idx="3"/>
          </p:nvPr>
        </p:nvSpPr>
        <p:spPr>
          <a:xfrm>
            <a:off x="1784317" y="5318600"/>
            <a:ext cx="3636800" cy="5008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lt1"/>
              </a:buClr>
              <a:buSzPts val="1400"/>
              <a:buNone/>
              <a:defRPr sz="1867">
                <a:solidFill>
                  <a:schemeClr val="lt1"/>
                </a:solidFill>
              </a:defRPr>
            </a:lvl1pPr>
            <a:lvl2pPr lvl="1" algn="r" rtl="0">
              <a:spcBef>
                <a:spcPts val="0"/>
              </a:spcBef>
              <a:spcAft>
                <a:spcPts val="0"/>
              </a:spcAft>
              <a:buClr>
                <a:schemeClr val="lt1"/>
              </a:buClr>
              <a:buSzPts val="4200"/>
              <a:buNone/>
              <a:defRPr sz="5600">
                <a:solidFill>
                  <a:schemeClr val="lt1"/>
                </a:solidFill>
              </a:defRPr>
            </a:lvl2pPr>
            <a:lvl3pPr lvl="2" algn="r" rtl="0">
              <a:spcBef>
                <a:spcPts val="0"/>
              </a:spcBef>
              <a:spcAft>
                <a:spcPts val="0"/>
              </a:spcAft>
              <a:buClr>
                <a:schemeClr val="lt1"/>
              </a:buClr>
              <a:buSzPts val="4200"/>
              <a:buNone/>
              <a:defRPr sz="5600">
                <a:solidFill>
                  <a:schemeClr val="lt1"/>
                </a:solidFill>
              </a:defRPr>
            </a:lvl3pPr>
            <a:lvl4pPr lvl="3" algn="r" rtl="0">
              <a:spcBef>
                <a:spcPts val="0"/>
              </a:spcBef>
              <a:spcAft>
                <a:spcPts val="0"/>
              </a:spcAft>
              <a:buClr>
                <a:schemeClr val="lt1"/>
              </a:buClr>
              <a:buSzPts val="4200"/>
              <a:buNone/>
              <a:defRPr sz="5600">
                <a:solidFill>
                  <a:schemeClr val="lt1"/>
                </a:solidFill>
              </a:defRPr>
            </a:lvl4pPr>
            <a:lvl5pPr lvl="4" algn="r" rtl="0">
              <a:spcBef>
                <a:spcPts val="0"/>
              </a:spcBef>
              <a:spcAft>
                <a:spcPts val="0"/>
              </a:spcAft>
              <a:buClr>
                <a:schemeClr val="lt1"/>
              </a:buClr>
              <a:buSzPts val="4200"/>
              <a:buNone/>
              <a:defRPr sz="5600">
                <a:solidFill>
                  <a:schemeClr val="lt1"/>
                </a:solidFill>
              </a:defRPr>
            </a:lvl5pPr>
            <a:lvl6pPr lvl="5" algn="r" rtl="0">
              <a:spcBef>
                <a:spcPts val="0"/>
              </a:spcBef>
              <a:spcAft>
                <a:spcPts val="0"/>
              </a:spcAft>
              <a:buClr>
                <a:schemeClr val="lt1"/>
              </a:buClr>
              <a:buSzPts val="4200"/>
              <a:buNone/>
              <a:defRPr sz="5600">
                <a:solidFill>
                  <a:schemeClr val="lt1"/>
                </a:solidFill>
              </a:defRPr>
            </a:lvl6pPr>
            <a:lvl7pPr lvl="6" algn="r" rtl="0">
              <a:spcBef>
                <a:spcPts val="0"/>
              </a:spcBef>
              <a:spcAft>
                <a:spcPts val="0"/>
              </a:spcAft>
              <a:buClr>
                <a:schemeClr val="lt1"/>
              </a:buClr>
              <a:buSzPts val="4200"/>
              <a:buNone/>
              <a:defRPr sz="5600">
                <a:solidFill>
                  <a:schemeClr val="lt1"/>
                </a:solidFill>
              </a:defRPr>
            </a:lvl7pPr>
            <a:lvl8pPr lvl="7" algn="r" rtl="0">
              <a:spcBef>
                <a:spcPts val="0"/>
              </a:spcBef>
              <a:spcAft>
                <a:spcPts val="0"/>
              </a:spcAft>
              <a:buClr>
                <a:schemeClr val="lt1"/>
              </a:buClr>
              <a:buSzPts val="4200"/>
              <a:buNone/>
              <a:defRPr sz="5600">
                <a:solidFill>
                  <a:schemeClr val="lt1"/>
                </a:solidFill>
              </a:defRPr>
            </a:lvl8pPr>
            <a:lvl9pPr lvl="8" algn="r" rtl="0">
              <a:spcBef>
                <a:spcPts val="0"/>
              </a:spcBef>
              <a:spcAft>
                <a:spcPts val="0"/>
              </a:spcAft>
              <a:buClr>
                <a:schemeClr val="lt1"/>
              </a:buClr>
              <a:buSzPts val="4200"/>
              <a:buNone/>
              <a:defRPr sz="5600">
                <a:solidFill>
                  <a:schemeClr val="lt1"/>
                </a:solidFill>
              </a:defRPr>
            </a:lvl9pPr>
          </a:lstStyle>
          <a:p>
            <a:endParaRPr/>
          </a:p>
        </p:txBody>
      </p:sp>
      <p:sp>
        <p:nvSpPr>
          <p:cNvPr id="127" name="Google Shape;127;p28"/>
          <p:cNvSpPr txBox="1">
            <a:spLocks noGrp="1"/>
          </p:cNvSpPr>
          <p:nvPr>
            <p:ph type="subTitle" idx="4"/>
          </p:nvPr>
        </p:nvSpPr>
        <p:spPr>
          <a:xfrm>
            <a:off x="1784317" y="4456235"/>
            <a:ext cx="3636800" cy="807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1"/>
              </a:buClr>
              <a:buSzPts val="1600"/>
              <a:buNone/>
              <a:defRPr sz="2133">
                <a:solidFill>
                  <a:schemeClr val="lt1"/>
                </a:solidFill>
              </a:defRPr>
            </a:lvl1pPr>
            <a:lvl2pPr lvl="1" algn="r" rtl="0">
              <a:lnSpc>
                <a:spcPct val="100000"/>
              </a:lnSpc>
              <a:spcBef>
                <a:spcPts val="0"/>
              </a:spcBef>
              <a:spcAft>
                <a:spcPts val="0"/>
              </a:spcAft>
              <a:buClr>
                <a:schemeClr val="lt1"/>
              </a:buClr>
              <a:buSzPts val="1600"/>
              <a:buNone/>
              <a:defRPr sz="2133">
                <a:solidFill>
                  <a:schemeClr val="lt1"/>
                </a:solidFill>
              </a:defRPr>
            </a:lvl2pPr>
            <a:lvl3pPr lvl="2" algn="r" rtl="0">
              <a:lnSpc>
                <a:spcPct val="100000"/>
              </a:lnSpc>
              <a:spcBef>
                <a:spcPts val="0"/>
              </a:spcBef>
              <a:spcAft>
                <a:spcPts val="0"/>
              </a:spcAft>
              <a:buClr>
                <a:schemeClr val="lt1"/>
              </a:buClr>
              <a:buSzPts val="1600"/>
              <a:buNone/>
              <a:defRPr sz="2133">
                <a:solidFill>
                  <a:schemeClr val="lt1"/>
                </a:solidFill>
              </a:defRPr>
            </a:lvl3pPr>
            <a:lvl4pPr lvl="3" algn="r" rtl="0">
              <a:lnSpc>
                <a:spcPct val="100000"/>
              </a:lnSpc>
              <a:spcBef>
                <a:spcPts val="0"/>
              </a:spcBef>
              <a:spcAft>
                <a:spcPts val="0"/>
              </a:spcAft>
              <a:buClr>
                <a:schemeClr val="lt1"/>
              </a:buClr>
              <a:buSzPts val="1600"/>
              <a:buNone/>
              <a:defRPr sz="2133">
                <a:solidFill>
                  <a:schemeClr val="lt1"/>
                </a:solidFill>
              </a:defRPr>
            </a:lvl4pPr>
            <a:lvl5pPr lvl="4" algn="r" rtl="0">
              <a:lnSpc>
                <a:spcPct val="100000"/>
              </a:lnSpc>
              <a:spcBef>
                <a:spcPts val="0"/>
              </a:spcBef>
              <a:spcAft>
                <a:spcPts val="0"/>
              </a:spcAft>
              <a:buClr>
                <a:schemeClr val="lt1"/>
              </a:buClr>
              <a:buSzPts val="1600"/>
              <a:buNone/>
              <a:defRPr sz="2133">
                <a:solidFill>
                  <a:schemeClr val="lt1"/>
                </a:solidFill>
              </a:defRPr>
            </a:lvl5pPr>
            <a:lvl6pPr lvl="5" algn="r" rtl="0">
              <a:lnSpc>
                <a:spcPct val="100000"/>
              </a:lnSpc>
              <a:spcBef>
                <a:spcPts val="0"/>
              </a:spcBef>
              <a:spcAft>
                <a:spcPts val="0"/>
              </a:spcAft>
              <a:buClr>
                <a:schemeClr val="lt1"/>
              </a:buClr>
              <a:buSzPts val="1600"/>
              <a:buNone/>
              <a:defRPr sz="2133">
                <a:solidFill>
                  <a:schemeClr val="lt1"/>
                </a:solidFill>
              </a:defRPr>
            </a:lvl6pPr>
            <a:lvl7pPr lvl="6" algn="r" rtl="0">
              <a:lnSpc>
                <a:spcPct val="100000"/>
              </a:lnSpc>
              <a:spcBef>
                <a:spcPts val="0"/>
              </a:spcBef>
              <a:spcAft>
                <a:spcPts val="0"/>
              </a:spcAft>
              <a:buClr>
                <a:schemeClr val="lt1"/>
              </a:buClr>
              <a:buSzPts val="1600"/>
              <a:buNone/>
              <a:defRPr sz="2133">
                <a:solidFill>
                  <a:schemeClr val="lt1"/>
                </a:solidFill>
              </a:defRPr>
            </a:lvl7pPr>
            <a:lvl8pPr lvl="7" algn="r" rtl="0">
              <a:lnSpc>
                <a:spcPct val="100000"/>
              </a:lnSpc>
              <a:spcBef>
                <a:spcPts val="0"/>
              </a:spcBef>
              <a:spcAft>
                <a:spcPts val="0"/>
              </a:spcAft>
              <a:buClr>
                <a:schemeClr val="lt1"/>
              </a:buClr>
              <a:buSzPts val="1600"/>
              <a:buNone/>
              <a:defRPr sz="2133">
                <a:solidFill>
                  <a:schemeClr val="lt1"/>
                </a:solidFill>
              </a:defRPr>
            </a:lvl8pPr>
            <a:lvl9pPr lvl="8" algn="r"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28" name="Google Shape;128;p28"/>
          <p:cNvSpPr txBox="1">
            <a:spLocks noGrp="1"/>
          </p:cNvSpPr>
          <p:nvPr>
            <p:ph type="title" idx="5"/>
          </p:nvPr>
        </p:nvSpPr>
        <p:spPr>
          <a:xfrm>
            <a:off x="6770884" y="3146433"/>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29" name="Google Shape;129;p28"/>
          <p:cNvSpPr txBox="1">
            <a:spLocks noGrp="1"/>
          </p:cNvSpPr>
          <p:nvPr>
            <p:ph type="subTitle" idx="6"/>
          </p:nvPr>
        </p:nvSpPr>
        <p:spPr>
          <a:xfrm>
            <a:off x="6770884" y="2284068"/>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
        <p:nvSpPr>
          <p:cNvPr id="130" name="Google Shape;130;p28"/>
          <p:cNvSpPr txBox="1">
            <a:spLocks noGrp="1"/>
          </p:cNvSpPr>
          <p:nvPr>
            <p:ph type="title" idx="7"/>
          </p:nvPr>
        </p:nvSpPr>
        <p:spPr>
          <a:xfrm>
            <a:off x="6770884" y="5318600"/>
            <a:ext cx="3636800" cy="500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400"/>
              <a:buNone/>
              <a:defRPr sz="1867">
                <a:solidFill>
                  <a:schemeClr val="lt1"/>
                </a:solidFill>
              </a:defRPr>
            </a:lvl1pPr>
            <a:lvl2pPr lvl="1" rtl="0">
              <a:spcBef>
                <a:spcPts val="0"/>
              </a:spcBef>
              <a:spcAft>
                <a:spcPts val="0"/>
              </a:spcAft>
              <a:buClr>
                <a:schemeClr val="lt1"/>
              </a:buClr>
              <a:buSzPts val="4200"/>
              <a:buNone/>
              <a:defRPr sz="5600">
                <a:solidFill>
                  <a:schemeClr val="lt1"/>
                </a:solidFill>
              </a:defRPr>
            </a:lvl2pPr>
            <a:lvl3pPr lvl="2" rtl="0">
              <a:spcBef>
                <a:spcPts val="0"/>
              </a:spcBef>
              <a:spcAft>
                <a:spcPts val="0"/>
              </a:spcAft>
              <a:buClr>
                <a:schemeClr val="lt1"/>
              </a:buClr>
              <a:buSzPts val="4200"/>
              <a:buNone/>
              <a:defRPr sz="5600">
                <a:solidFill>
                  <a:schemeClr val="lt1"/>
                </a:solidFill>
              </a:defRPr>
            </a:lvl3pPr>
            <a:lvl4pPr lvl="3" rtl="0">
              <a:spcBef>
                <a:spcPts val="0"/>
              </a:spcBef>
              <a:spcAft>
                <a:spcPts val="0"/>
              </a:spcAft>
              <a:buClr>
                <a:schemeClr val="lt1"/>
              </a:buClr>
              <a:buSzPts val="4200"/>
              <a:buNone/>
              <a:defRPr sz="5600">
                <a:solidFill>
                  <a:schemeClr val="lt1"/>
                </a:solidFill>
              </a:defRPr>
            </a:lvl4pPr>
            <a:lvl5pPr lvl="4" rtl="0">
              <a:spcBef>
                <a:spcPts val="0"/>
              </a:spcBef>
              <a:spcAft>
                <a:spcPts val="0"/>
              </a:spcAft>
              <a:buClr>
                <a:schemeClr val="lt1"/>
              </a:buClr>
              <a:buSzPts val="4200"/>
              <a:buNone/>
              <a:defRPr sz="5600">
                <a:solidFill>
                  <a:schemeClr val="lt1"/>
                </a:solidFill>
              </a:defRPr>
            </a:lvl5pPr>
            <a:lvl6pPr lvl="5" rtl="0">
              <a:spcBef>
                <a:spcPts val="0"/>
              </a:spcBef>
              <a:spcAft>
                <a:spcPts val="0"/>
              </a:spcAft>
              <a:buClr>
                <a:schemeClr val="lt1"/>
              </a:buClr>
              <a:buSzPts val="4200"/>
              <a:buNone/>
              <a:defRPr sz="5600">
                <a:solidFill>
                  <a:schemeClr val="lt1"/>
                </a:solidFill>
              </a:defRPr>
            </a:lvl6pPr>
            <a:lvl7pPr lvl="6" rtl="0">
              <a:spcBef>
                <a:spcPts val="0"/>
              </a:spcBef>
              <a:spcAft>
                <a:spcPts val="0"/>
              </a:spcAft>
              <a:buClr>
                <a:schemeClr val="lt1"/>
              </a:buClr>
              <a:buSzPts val="4200"/>
              <a:buNone/>
              <a:defRPr sz="5600">
                <a:solidFill>
                  <a:schemeClr val="lt1"/>
                </a:solidFill>
              </a:defRPr>
            </a:lvl7pPr>
            <a:lvl8pPr lvl="7" rtl="0">
              <a:spcBef>
                <a:spcPts val="0"/>
              </a:spcBef>
              <a:spcAft>
                <a:spcPts val="0"/>
              </a:spcAft>
              <a:buClr>
                <a:schemeClr val="lt1"/>
              </a:buClr>
              <a:buSzPts val="4200"/>
              <a:buNone/>
              <a:defRPr sz="5600">
                <a:solidFill>
                  <a:schemeClr val="lt1"/>
                </a:solidFill>
              </a:defRPr>
            </a:lvl8pPr>
            <a:lvl9pPr lvl="8" rtl="0">
              <a:spcBef>
                <a:spcPts val="0"/>
              </a:spcBef>
              <a:spcAft>
                <a:spcPts val="0"/>
              </a:spcAft>
              <a:buClr>
                <a:schemeClr val="lt1"/>
              </a:buClr>
              <a:buSzPts val="4200"/>
              <a:buNone/>
              <a:defRPr sz="5600">
                <a:solidFill>
                  <a:schemeClr val="lt1"/>
                </a:solidFill>
              </a:defRPr>
            </a:lvl9pPr>
          </a:lstStyle>
          <a:p>
            <a:endParaRPr/>
          </a:p>
        </p:txBody>
      </p:sp>
      <p:sp>
        <p:nvSpPr>
          <p:cNvPr id="131" name="Google Shape;131;p28"/>
          <p:cNvSpPr txBox="1">
            <a:spLocks noGrp="1"/>
          </p:cNvSpPr>
          <p:nvPr>
            <p:ph type="subTitle" idx="8"/>
          </p:nvPr>
        </p:nvSpPr>
        <p:spPr>
          <a:xfrm>
            <a:off x="6770884" y="4456235"/>
            <a:ext cx="3636800" cy="80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2133">
                <a:solidFill>
                  <a:schemeClr val="lt1"/>
                </a:solidFill>
              </a:defRPr>
            </a:lvl1pPr>
            <a:lvl2pPr lvl="1" rtl="0">
              <a:lnSpc>
                <a:spcPct val="100000"/>
              </a:lnSpc>
              <a:spcBef>
                <a:spcPts val="0"/>
              </a:spcBef>
              <a:spcAft>
                <a:spcPts val="0"/>
              </a:spcAft>
              <a:buClr>
                <a:schemeClr val="lt1"/>
              </a:buClr>
              <a:buSzPts val="1600"/>
              <a:buNone/>
              <a:defRPr sz="2133">
                <a:solidFill>
                  <a:schemeClr val="lt1"/>
                </a:solidFill>
              </a:defRPr>
            </a:lvl2pPr>
            <a:lvl3pPr lvl="2" rtl="0">
              <a:lnSpc>
                <a:spcPct val="100000"/>
              </a:lnSpc>
              <a:spcBef>
                <a:spcPts val="0"/>
              </a:spcBef>
              <a:spcAft>
                <a:spcPts val="0"/>
              </a:spcAft>
              <a:buClr>
                <a:schemeClr val="lt1"/>
              </a:buClr>
              <a:buSzPts val="1600"/>
              <a:buNone/>
              <a:defRPr sz="2133">
                <a:solidFill>
                  <a:schemeClr val="lt1"/>
                </a:solidFill>
              </a:defRPr>
            </a:lvl3pPr>
            <a:lvl4pPr lvl="3" rtl="0">
              <a:lnSpc>
                <a:spcPct val="100000"/>
              </a:lnSpc>
              <a:spcBef>
                <a:spcPts val="0"/>
              </a:spcBef>
              <a:spcAft>
                <a:spcPts val="0"/>
              </a:spcAft>
              <a:buClr>
                <a:schemeClr val="lt1"/>
              </a:buClr>
              <a:buSzPts val="1600"/>
              <a:buNone/>
              <a:defRPr sz="2133">
                <a:solidFill>
                  <a:schemeClr val="lt1"/>
                </a:solidFill>
              </a:defRPr>
            </a:lvl4pPr>
            <a:lvl5pPr lvl="4" rtl="0">
              <a:lnSpc>
                <a:spcPct val="100000"/>
              </a:lnSpc>
              <a:spcBef>
                <a:spcPts val="0"/>
              </a:spcBef>
              <a:spcAft>
                <a:spcPts val="0"/>
              </a:spcAft>
              <a:buClr>
                <a:schemeClr val="lt1"/>
              </a:buClr>
              <a:buSzPts val="1600"/>
              <a:buNone/>
              <a:defRPr sz="2133">
                <a:solidFill>
                  <a:schemeClr val="lt1"/>
                </a:solidFill>
              </a:defRPr>
            </a:lvl5pPr>
            <a:lvl6pPr lvl="5" rtl="0">
              <a:lnSpc>
                <a:spcPct val="100000"/>
              </a:lnSpc>
              <a:spcBef>
                <a:spcPts val="0"/>
              </a:spcBef>
              <a:spcAft>
                <a:spcPts val="0"/>
              </a:spcAft>
              <a:buClr>
                <a:schemeClr val="lt1"/>
              </a:buClr>
              <a:buSzPts val="1600"/>
              <a:buNone/>
              <a:defRPr sz="2133">
                <a:solidFill>
                  <a:schemeClr val="lt1"/>
                </a:solidFill>
              </a:defRPr>
            </a:lvl6pPr>
            <a:lvl7pPr lvl="6" rtl="0">
              <a:lnSpc>
                <a:spcPct val="100000"/>
              </a:lnSpc>
              <a:spcBef>
                <a:spcPts val="0"/>
              </a:spcBef>
              <a:spcAft>
                <a:spcPts val="0"/>
              </a:spcAft>
              <a:buClr>
                <a:schemeClr val="lt1"/>
              </a:buClr>
              <a:buSzPts val="1600"/>
              <a:buNone/>
              <a:defRPr sz="2133">
                <a:solidFill>
                  <a:schemeClr val="lt1"/>
                </a:solidFill>
              </a:defRPr>
            </a:lvl7pPr>
            <a:lvl8pPr lvl="7" rtl="0">
              <a:lnSpc>
                <a:spcPct val="100000"/>
              </a:lnSpc>
              <a:spcBef>
                <a:spcPts val="0"/>
              </a:spcBef>
              <a:spcAft>
                <a:spcPts val="0"/>
              </a:spcAft>
              <a:buClr>
                <a:schemeClr val="lt1"/>
              </a:buClr>
              <a:buSzPts val="1600"/>
              <a:buNone/>
              <a:defRPr sz="2133">
                <a:solidFill>
                  <a:schemeClr val="lt1"/>
                </a:solidFill>
              </a:defRPr>
            </a:lvl8pPr>
            <a:lvl9pPr lvl="8" rtl="0">
              <a:lnSpc>
                <a:spcPct val="100000"/>
              </a:lnSpc>
              <a:spcBef>
                <a:spcPts val="0"/>
              </a:spcBef>
              <a:spcAft>
                <a:spcPts val="0"/>
              </a:spcAft>
              <a:buClr>
                <a:schemeClr val="lt1"/>
              </a:buClr>
              <a:buSzPts val="1600"/>
              <a:buNone/>
              <a:defRPr sz="2133">
                <a:solidFill>
                  <a:schemeClr val="lt1"/>
                </a:solidFill>
              </a:defRPr>
            </a:lvl9pPr>
          </a:lstStyle>
          <a:p>
            <a:endParaRPr/>
          </a:p>
        </p:txBody>
      </p:sp>
    </p:spTree>
    <p:extLst>
      <p:ext uri="{BB962C8B-B14F-4D97-AF65-F5344CB8AC3E}">
        <p14:creationId xmlns:p14="http://schemas.microsoft.com/office/powerpoint/2010/main" val="354594300"/>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 Text">
  <p:cSld name="Title + Text">
    <p:bg>
      <p:bgPr>
        <a:blipFill>
          <a:blip r:embed="rId2">
            <a:alphaModFix/>
          </a:blip>
          <a:stretch>
            <a:fillRect/>
          </a:stretch>
        </a:blipFill>
        <a:effectLst/>
      </p:bgPr>
    </p:bg>
    <p:spTree>
      <p:nvGrpSpPr>
        <p:cNvPr id="1" name="Shape 132"/>
        <p:cNvGrpSpPr/>
        <p:nvPr/>
      </p:nvGrpSpPr>
      <p:grpSpPr>
        <a:xfrm>
          <a:off x="0" y="0"/>
          <a:ext cx="0" cy="0"/>
          <a:chOff x="0" y="0"/>
          <a:chExt cx="0" cy="0"/>
        </a:xfrm>
      </p:grpSpPr>
      <p:sp>
        <p:nvSpPr>
          <p:cNvPr id="133" name="Google Shape;133;p29"/>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
        <p:nvSpPr>
          <p:cNvPr id="134" name="Google Shape;134;p29"/>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380583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 point">
    <p:bg>
      <p:bgPr>
        <a:blipFill>
          <a:blip r:embed="rId2">
            <a:alphaModFix/>
          </a:blip>
          <a:stretch>
            <a:fillRect/>
          </a:stretch>
        </a:blipFill>
        <a:effectLst/>
      </p:bgPr>
    </p:bg>
    <p:spTree>
      <p:nvGrpSpPr>
        <p:cNvPr id="1" name="Shape 27"/>
        <p:cNvGrpSpPr/>
        <p:nvPr/>
      </p:nvGrpSpPr>
      <p:grpSpPr>
        <a:xfrm>
          <a:off x="0" y="0"/>
          <a:ext cx="0" cy="0"/>
          <a:chOff x="0" y="0"/>
          <a:chExt cx="0" cy="0"/>
        </a:xfrm>
      </p:grpSpPr>
      <p:sp>
        <p:nvSpPr>
          <p:cNvPr id="28" name="Google Shape;28;p8"/>
          <p:cNvSpPr txBox="1">
            <a:spLocks noGrp="1"/>
          </p:cNvSpPr>
          <p:nvPr>
            <p:ph type="title"/>
          </p:nvPr>
        </p:nvSpPr>
        <p:spPr>
          <a:xfrm>
            <a:off x="1239303" y="581577"/>
            <a:ext cx="3662000" cy="5454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3000"/>
              <a:buNone/>
              <a:defRPr sz="4000">
                <a:solidFill>
                  <a:schemeClr val="accent1"/>
                </a:solidFill>
              </a:defRPr>
            </a:lvl1pPr>
            <a:lvl2pPr lvl="1">
              <a:spcBef>
                <a:spcPts val="0"/>
              </a:spcBef>
              <a:spcAft>
                <a:spcPts val="0"/>
              </a:spcAft>
              <a:buClr>
                <a:schemeClr val="accent1"/>
              </a:buClr>
              <a:buSzPts val="4800"/>
              <a:buNone/>
              <a:defRPr sz="6400">
                <a:solidFill>
                  <a:schemeClr val="accent1"/>
                </a:solidFill>
              </a:defRPr>
            </a:lvl2pPr>
            <a:lvl3pPr lvl="2">
              <a:spcBef>
                <a:spcPts val="0"/>
              </a:spcBef>
              <a:spcAft>
                <a:spcPts val="0"/>
              </a:spcAft>
              <a:buClr>
                <a:schemeClr val="accent1"/>
              </a:buClr>
              <a:buSzPts val="4800"/>
              <a:buNone/>
              <a:defRPr sz="6400">
                <a:solidFill>
                  <a:schemeClr val="accent1"/>
                </a:solidFill>
              </a:defRPr>
            </a:lvl3pPr>
            <a:lvl4pPr lvl="3">
              <a:spcBef>
                <a:spcPts val="0"/>
              </a:spcBef>
              <a:spcAft>
                <a:spcPts val="0"/>
              </a:spcAft>
              <a:buClr>
                <a:schemeClr val="accent1"/>
              </a:buClr>
              <a:buSzPts val="4800"/>
              <a:buNone/>
              <a:defRPr sz="6400">
                <a:solidFill>
                  <a:schemeClr val="accent1"/>
                </a:solidFill>
              </a:defRPr>
            </a:lvl4pPr>
            <a:lvl5pPr lvl="4">
              <a:spcBef>
                <a:spcPts val="0"/>
              </a:spcBef>
              <a:spcAft>
                <a:spcPts val="0"/>
              </a:spcAft>
              <a:buClr>
                <a:schemeClr val="accent1"/>
              </a:buClr>
              <a:buSzPts val="4800"/>
              <a:buNone/>
              <a:defRPr sz="6400">
                <a:solidFill>
                  <a:schemeClr val="accent1"/>
                </a:solidFill>
              </a:defRPr>
            </a:lvl5pPr>
            <a:lvl6pPr lvl="5">
              <a:spcBef>
                <a:spcPts val="0"/>
              </a:spcBef>
              <a:spcAft>
                <a:spcPts val="0"/>
              </a:spcAft>
              <a:buClr>
                <a:schemeClr val="accent1"/>
              </a:buClr>
              <a:buSzPts val="4800"/>
              <a:buNone/>
              <a:defRPr sz="6400">
                <a:solidFill>
                  <a:schemeClr val="accent1"/>
                </a:solidFill>
              </a:defRPr>
            </a:lvl6pPr>
            <a:lvl7pPr lvl="6">
              <a:spcBef>
                <a:spcPts val="0"/>
              </a:spcBef>
              <a:spcAft>
                <a:spcPts val="0"/>
              </a:spcAft>
              <a:buClr>
                <a:schemeClr val="accent1"/>
              </a:buClr>
              <a:buSzPts val="4800"/>
              <a:buNone/>
              <a:defRPr sz="6400">
                <a:solidFill>
                  <a:schemeClr val="accent1"/>
                </a:solidFill>
              </a:defRPr>
            </a:lvl7pPr>
            <a:lvl8pPr lvl="7">
              <a:spcBef>
                <a:spcPts val="0"/>
              </a:spcBef>
              <a:spcAft>
                <a:spcPts val="0"/>
              </a:spcAft>
              <a:buClr>
                <a:schemeClr val="accent1"/>
              </a:buClr>
              <a:buSzPts val="4800"/>
              <a:buNone/>
              <a:defRPr sz="6400">
                <a:solidFill>
                  <a:schemeClr val="accent1"/>
                </a:solidFill>
              </a:defRPr>
            </a:lvl8pPr>
            <a:lvl9pPr lvl="8">
              <a:spcBef>
                <a:spcPts val="0"/>
              </a:spcBef>
              <a:spcAft>
                <a:spcPts val="0"/>
              </a:spcAft>
              <a:buClr>
                <a:schemeClr val="accent1"/>
              </a:buClr>
              <a:buSzPts val="4800"/>
              <a:buNone/>
              <a:defRPr sz="6400">
                <a:solidFill>
                  <a:schemeClr val="accent1"/>
                </a:solidFill>
              </a:defRPr>
            </a:lvl9pPr>
          </a:lstStyle>
          <a:p>
            <a:endParaRPr/>
          </a:p>
        </p:txBody>
      </p:sp>
      <p:pic>
        <p:nvPicPr>
          <p:cNvPr id="29" name="Google Shape;29;p8"/>
          <p:cNvPicPr preferRelativeResize="0"/>
          <p:nvPr/>
        </p:nvPicPr>
        <p:blipFill>
          <a:blip r:embed="rId3">
            <a:alphaModFix/>
          </a:blip>
          <a:stretch>
            <a:fillRect/>
          </a:stretch>
        </p:blipFill>
        <p:spPr>
          <a:xfrm rot="5400000">
            <a:off x="4371899" y="552068"/>
            <a:ext cx="10168735" cy="3845065"/>
          </a:xfrm>
          <a:prstGeom prst="rect">
            <a:avLst/>
          </a:prstGeom>
          <a:noFill/>
          <a:ln>
            <a:noFill/>
          </a:ln>
        </p:spPr>
      </p:pic>
      <p:pic>
        <p:nvPicPr>
          <p:cNvPr id="30" name="Google Shape;30;p8"/>
          <p:cNvPicPr preferRelativeResize="0"/>
          <p:nvPr/>
        </p:nvPicPr>
        <p:blipFill>
          <a:blip r:embed="rId3">
            <a:alphaModFix/>
          </a:blip>
          <a:stretch>
            <a:fillRect/>
          </a:stretch>
        </p:blipFill>
        <p:spPr>
          <a:xfrm rot="5400000" flipH="1">
            <a:off x="6429886" y="-469214"/>
            <a:ext cx="12413063" cy="4693700"/>
          </a:xfrm>
          <a:prstGeom prst="rect">
            <a:avLst/>
          </a:prstGeom>
          <a:noFill/>
          <a:ln>
            <a:noFill/>
          </a:ln>
        </p:spPr>
      </p:pic>
    </p:spTree>
    <p:extLst>
      <p:ext uri="{BB962C8B-B14F-4D97-AF65-F5344CB8AC3E}">
        <p14:creationId xmlns:p14="http://schemas.microsoft.com/office/powerpoint/2010/main" val="16440678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 Text 1">
  <p:cSld name="Title + Text 1">
    <p:bg>
      <p:bgPr>
        <a:blipFill>
          <a:blip r:embed="rId2">
            <a:alphaModFix/>
          </a:blip>
          <a:stretch>
            <a:fillRect/>
          </a:stretch>
        </a:blipFill>
        <a:effectLst/>
      </p:bgPr>
    </p:bg>
    <p:spTree>
      <p:nvGrpSpPr>
        <p:cNvPr id="1" name="Shape 135"/>
        <p:cNvGrpSpPr/>
        <p:nvPr/>
      </p:nvGrpSpPr>
      <p:grpSpPr>
        <a:xfrm>
          <a:off x="0" y="0"/>
          <a:ext cx="0" cy="0"/>
          <a:chOff x="0" y="0"/>
          <a:chExt cx="0" cy="0"/>
        </a:xfrm>
      </p:grpSpPr>
      <p:sp>
        <p:nvSpPr>
          <p:cNvPr id="136" name="Google Shape;136;p30"/>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37" name="Google Shape;137;p30"/>
          <p:cNvSpPr txBox="1">
            <a:spLocks noGrp="1"/>
          </p:cNvSpPr>
          <p:nvPr>
            <p:ph type="subTitle" idx="1"/>
          </p:nvPr>
        </p:nvSpPr>
        <p:spPr>
          <a:xfrm>
            <a:off x="1251333"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85842526"/>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 Text 2">
  <p:cSld name="Title + Text 2">
    <p:bg>
      <p:bgPr>
        <a:blipFill>
          <a:blip r:embed="rId2">
            <a:alphaModFix/>
          </a:blip>
          <a:stretch>
            <a:fillRect/>
          </a:stretch>
        </a:blipFill>
        <a:effectLst/>
      </p:bgPr>
    </p:bg>
    <p:spTree>
      <p:nvGrpSpPr>
        <p:cNvPr id="1" name="Shape 138"/>
        <p:cNvGrpSpPr/>
        <p:nvPr/>
      </p:nvGrpSpPr>
      <p:grpSpPr>
        <a:xfrm>
          <a:off x="0" y="0"/>
          <a:ext cx="0" cy="0"/>
          <a:chOff x="0" y="0"/>
          <a:chExt cx="0" cy="0"/>
        </a:xfrm>
      </p:grpSpPr>
      <p:sp>
        <p:nvSpPr>
          <p:cNvPr id="139" name="Google Shape;139;p31"/>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40" name="Google Shape;140;p31"/>
          <p:cNvSpPr txBox="1">
            <a:spLocks noGrp="1"/>
          </p:cNvSpPr>
          <p:nvPr>
            <p:ph type="subTitle" idx="1"/>
          </p:nvPr>
        </p:nvSpPr>
        <p:spPr>
          <a:xfrm>
            <a:off x="7756067" y="3247900"/>
            <a:ext cx="3408400" cy="2731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algn="ctr" rtl="0">
              <a:lnSpc>
                <a:spcPct val="100000"/>
              </a:lnSpc>
              <a:spcBef>
                <a:spcPts val="0"/>
              </a:spcBef>
              <a:spcAft>
                <a:spcPts val="0"/>
              </a:spcAft>
              <a:buClr>
                <a:schemeClr val="lt1"/>
              </a:buClr>
              <a:buSzPts val="1800"/>
              <a:buNone/>
              <a:defRPr sz="2400">
                <a:solidFill>
                  <a:schemeClr val="lt1"/>
                </a:solidFill>
              </a:defRPr>
            </a:lvl2pPr>
            <a:lvl3pPr lvl="2" algn="ctr" rtl="0">
              <a:lnSpc>
                <a:spcPct val="100000"/>
              </a:lnSpc>
              <a:spcBef>
                <a:spcPts val="0"/>
              </a:spcBef>
              <a:spcAft>
                <a:spcPts val="0"/>
              </a:spcAft>
              <a:buClr>
                <a:schemeClr val="lt1"/>
              </a:buClr>
              <a:buSzPts val="1800"/>
              <a:buNone/>
              <a:defRPr sz="2400">
                <a:solidFill>
                  <a:schemeClr val="lt1"/>
                </a:solidFill>
              </a:defRPr>
            </a:lvl3pPr>
            <a:lvl4pPr lvl="3" algn="ctr" rtl="0">
              <a:lnSpc>
                <a:spcPct val="100000"/>
              </a:lnSpc>
              <a:spcBef>
                <a:spcPts val="0"/>
              </a:spcBef>
              <a:spcAft>
                <a:spcPts val="0"/>
              </a:spcAft>
              <a:buClr>
                <a:schemeClr val="lt1"/>
              </a:buClr>
              <a:buSzPts val="1800"/>
              <a:buNone/>
              <a:defRPr sz="2400">
                <a:solidFill>
                  <a:schemeClr val="lt1"/>
                </a:solidFill>
              </a:defRPr>
            </a:lvl4pPr>
            <a:lvl5pPr lvl="4" algn="ctr" rtl="0">
              <a:lnSpc>
                <a:spcPct val="100000"/>
              </a:lnSpc>
              <a:spcBef>
                <a:spcPts val="0"/>
              </a:spcBef>
              <a:spcAft>
                <a:spcPts val="0"/>
              </a:spcAft>
              <a:buClr>
                <a:schemeClr val="lt1"/>
              </a:buClr>
              <a:buSzPts val="1800"/>
              <a:buNone/>
              <a:defRPr sz="2400">
                <a:solidFill>
                  <a:schemeClr val="lt1"/>
                </a:solidFill>
              </a:defRPr>
            </a:lvl5pPr>
            <a:lvl6pPr lvl="5" algn="ctr" rtl="0">
              <a:lnSpc>
                <a:spcPct val="100000"/>
              </a:lnSpc>
              <a:spcBef>
                <a:spcPts val="0"/>
              </a:spcBef>
              <a:spcAft>
                <a:spcPts val="0"/>
              </a:spcAft>
              <a:buClr>
                <a:schemeClr val="lt1"/>
              </a:buClr>
              <a:buSzPts val="1800"/>
              <a:buNone/>
              <a:defRPr sz="2400">
                <a:solidFill>
                  <a:schemeClr val="lt1"/>
                </a:solidFill>
              </a:defRPr>
            </a:lvl6pPr>
            <a:lvl7pPr lvl="6" algn="ctr" rtl="0">
              <a:lnSpc>
                <a:spcPct val="100000"/>
              </a:lnSpc>
              <a:spcBef>
                <a:spcPts val="0"/>
              </a:spcBef>
              <a:spcAft>
                <a:spcPts val="0"/>
              </a:spcAft>
              <a:buClr>
                <a:schemeClr val="lt1"/>
              </a:buClr>
              <a:buSzPts val="1800"/>
              <a:buNone/>
              <a:defRPr sz="2400">
                <a:solidFill>
                  <a:schemeClr val="lt1"/>
                </a:solidFill>
              </a:defRPr>
            </a:lvl7pPr>
            <a:lvl8pPr lvl="7" algn="ctr" rtl="0">
              <a:lnSpc>
                <a:spcPct val="100000"/>
              </a:lnSpc>
              <a:spcBef>
                <a:spcPts val="0"/>
              </a:spcBef>
              <a:spcAft>
                <a:spcPts val="0"/>
              </a:spcAft>
              <a:buClr>
                <a:schemeClr val="lt1"/>
              </a:buClr>
              <a:buSzPts val="1800"/>
              <a:buNone/>
              <a:defRPr sz="2400">
                <a:solidFill>
                  <a:schemeClr val="lt1"/>
                </a:solidFill>
              </a:defRPr>
            </a:lvl8pPr>
            <a:lvl9pPr lvl="8" algn="ctr" rtl="0">
              <a:lnSpc>
                <a:spcPct val="100000"/>
              </a:lnSpc>
              <a:spcBef>
                <a:spcPts val="0"/>
              </a:spcBef>
              <a:spcAft>
                <a:spcPts val="0"/>
              </a:spcAft>
              <a:buClr>
                <a:schemeClr val="lt1"/>
              </a:buClr>
              <a:buSzPts val="1800"/>
              <a:buNone/>
              <a:defRPr sz="2400">
                <a:solidFill>
                  <a:schemeClr val="lt1"/>
                </a:solidFill>
              </a:defRPr>
            </a:lvl9pPr>
          </a:lstStyle>
          <a:p>
            <a:endParaRPr/>
          </a:p>
        </p:txBody>
      </p:sp>
    </p:spTree>
    <p:extLst>
      <p:ext uri="{BB962C8B-B14F-4D97-AF65-F5344CB8AC3E}">
        <p14:creationId xmlns:p14="http://schemas.microsoft.com/office/powerpoint/2010/main" val="122181812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
  <p:cSld name="One Column">
    <p:bg>
      <p:bgPr>
        <a:blipFill>
          <a:blip r:embed="rId2">
            <a:alphaModFix/>
          </a:blip>
          <a:stretch>
            <a:fillRect/>
          </a:stretch>
        </a:blipFill>
        <a:effectLst/>
      </p:bgPr>
    </p:bg>
    <p:spTree>
      <p:nvGrpSpPr>
        <p:cNvPr id="1" name="Shape 141"/>
        <p:cNvGrpSpPr/>
        <p:nvPr/>
      </p:nvGrpSpPr>
      <p:grpSpPr>
        <a:xfrm>
          <a:off x="0" y="0"/>
          <a:ext cx="0" cy="0"/>
          <a:chOff x="0" y="0"/>
          <a:chExt cx="0" cy="0"/>
        </a:xfrm>
      </p:grpSpPr>
      <p:sp>
        <p:nvSpPr>
          <p:cNvPr id="142" name="Google Shape;142;p32"/>
          <p:cNvSpPr txBox="1">
            <a:spLocks noGrp="1"/>
          </p:cNvSpPr>
          <p:nvPr>
            <p:ph type="title"/>
          </p:nvPr>
        </p:nvSpPr>
        <p:spPr>
          <a:xfrm>
            <a:off x="2750400" y="3256067"/>
            <a:ext cx="6691200" cy="7984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3" name="Google Shape;143;p32"/>
          <p:cNvSpPr txBox="1">
            <a:spLocks noGrp="1"/>
          </p:cNvSpPr>
          <p:nvPr>
            <p:ph type="subTitle" idx="1"/>
          </p:nvPr>
        </p:nvSpPr>
        <p:spPr>
          <a:xfrm>
            <a:off x="3862000" y="4521767"/>
            <a:ext cx="4468000" cy="15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sz="1867">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a:solidFill>
                  <a:schemeClr val="lt1"/>
                </a:solidFill>
              </a:defRPr>
            </a:lvl3pPr>
            <a:lvl4pPr lvl="3" algn="ctr" rtl="0">
              <a:lnSpc>
                <a:spcPct val="100000"/>
              </a:lnSpc>
              <a:spcBef>
                <a:spcPts val="0"/>
              </a:spcBef>
              <a:spcAft>
                <a:spcPts val="0"/>
              </a:spcAft>
              <a:buClr>
                <a:schemeClr val="lt1"/>
              </a:buClr>
              <a:buSzPts val="1400"/>
              <a:buNone/>
              <a:defRPr>
                <a:solidFill>
                  <a:schemeClr val="lt1"/>
                </a:solidFill>
              </a:defRPr>
            </a:lvl4pPr>
            <a:lvl5pPr lvl="4" algn="ctr" rtl="0">
              <a:lnSpc>
                <a:spcPct val="100000"/>
              </a:lnSpc>
              <a:spcBef>
                <a:spcPts val="0"/>
              </a:spcBef>
              <a:spcAft>
                <a:spcPts val="0"/>
              </a:spcAft>
              <a:buClr>
                <a:schemeClr val="lt1"/>
              </a:buClr>
              <a:buSzPts val="1400"/>
              <a:buNone/>
              <a:defRPr>
                <a:solidFill>
                  <a:schemeClr val="lt1"/>
                </a:solidFill>
              </a:defRPr>
            </a:lvl5pPr>
            <a:lvl6pPr lvl="5" algn="ctr" rtl="0">
              <a:lnSpc>
                <a:spcPct val="100000"/>
              </a:lnSpc>
              <a:spcBef>
                <a:spcPts val="0"/>
              </a:spcBef>
              <a:spcAft>
                <a:spcPts val="0"/>
              </a:spcAft>
              <a:buClr>
                <a:schemeClr val="lt1"/>
              </a:buClr>
              <a:buSzPts val="1400"/>
              <a:buNone/>
              <a:defRPr>
                <a:solidFill>
                  <a:schemeClr val="lt1"/>
                </a:solidFill>
              </a:defRPr>
            </a:lvl6pPr>
            <a:lvl7pPr lvl="6" algn="ctr" rtl="0">
              <a:lnSpc>
                <a:spcPct val="100000"/>
              </a:lnSpc>
              <a:spcBef>
                <a:spcPts val="0"/>
              </a:spcBef>
              <a:spcAft>
                <a:spcPts val="0"/>
              </a:spcAft>
              <a:buClr>
                <a:schemeClr val="lt1"/>
              </a:buClr>
              <a:buSzPts val="1400"/>
              <a:buNone/>
              <a:defRPr>
                <a:solidFill>
                  <a:schemeClr val="lt1"/>
                </a:solidFill>
              </a:defRPr>
            </a:lvl7pPr>
            <a:lvl8pPr lvl="7" algn="ctr" rtl="0">
              <a:lnSpc>
                <a:spcPct val="100000"/>
              </a:lnSpc>
              <a:spcBef>
                <a:spcPts val="0"/>
              </a:spcBef>
              <a:spcAft>
                <a:spcPts val="0"/>
              </a:spcAft>
              <a:buClr>
                <a:schemeClr val="lt1"/>
              </a:buClr>
              <a:buSzPts val="1400"/>
              <a:buNone/>
              <a:defRPr>
                <a:solidFill>
                  <a:schemeClr val="lt1"/>
                </a:solidFill>
              </a:defRPr>
            </a:lvl8pPr>
            <a:lvl9pPr lvl="8" algn="ctr" rtl="0">
              <a:lnSpc>
                <a:spcPct val="100000"/>
              </a:lnSpc>
              <a:spcBef>
                <a:spcPts val="0"/>
              </a:spcBef>
              <a:spcAft>
                <a:spcPts val="0"/>
              </a:spcAft>
              <a:buClr>
                <a:schemeClr val="lt1"/>
              </a:buClr>
              <a:buSzPts val="1400"/>
              <a:buNone/>
              <a:defRPr>
                <a:solidFill>
                  <a:schemeClr val="lt1"/>
                </a:solidFill>
              </a:defRPr>
            </a:lvl9pPr>
          </a:lstStyle>
          <a:p>
            <a:endParaRPr/>
          </a:p>
        </p:txBody>
      </p:sp>
    </p:spTree>
    <p:extLst>
      <p:ext uri="{BB962C8B-B14F-4D97-AF65-F5344CB8AC3E}">
        <p14:creationId xmlns:p14="http://schemas.microsoft.com/office/powerpoint/2010/main" val="312059004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hanks + Credits">
  <p:cSld name="Thanks + Credits">
    <p:bg>
      <p:bgPr>
        <a:blipFill>
          <a:blip r:embed="rId2">
            <a:alphaModFix/>
          </a:blip>
          <a:stretch>
            <a:fillRect/>
          </a:stretch>
        </a:blipFill>
        <a:effectLst/>
      </p:bgPr>
    </p:bg>
    <p:spTree>
      <p:nvGrpSpPr>
        <p:cNvPr id="1" name="Shape 144"/>
        <p:cNvGrpSpPr/>
        <p:nvPr/>
      </p:nvGrpSpPr>
      <p:grpSpPr>
        <a:xfrm>
          <a:off x="0" y="0"/>
          <a:ext cx="0" cy="0"/>
          <a:chOff x="0" y="0"/>
          <a:chExt cx="0" cy="0"/>
        </a:xfrm>
      </p:grpSpPr>
      <p:sp>
        <p:nvSpPr>
          <p:cNvPr id="145" name="Google Shape;145;p33"/>
          <p:cNvSpPr txBox="1">
            <a:spLocks noGrp="1"/>
          </p:cNvSpPr>
          <p:nvPr>
            <p:ph type="title"/>
          </p:nvPr>
        </p:nvSpPr>
        <p:spPr>
          <a:xfrm>
            <a:off x="1233160" y="1013833"/>
            <a:ext cx="4091600" cy="7984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4800">
                <a:solidFill>
                  <a:schemeClr val="lt1"/>
                </a:solidFill>
              </a:defRPr>
            </a:lvl1pPr>
            <a:lvl2pPr lvl="1" rtl="0">
              <a:spcBef>
                <a:spcPts val="0"/>
              </a:spcBef>
              <a:spcAft>
                <a:spcPts val="0"/>
              </a:spcAft>
              <a:buClr>
                <a:schemeClr val="lt1"/>
              </a:buClr>
              <a:buSzPts val="3600"/>
              <a:buNone/>
              <a:defRPr sz="4800">
                <a:solidFill>
                  <a:schemeClr val="lt1"/>
                </a:solidFill>
              </a:defRPr>
            </a:lvl2pPr>
            <a:lvl3pPr lvl="2" rtl="0">
              <a:spcBef>
                <a:spcPts val="0"/>
              </a:spcBef>
              <a:spcAft>
                <a:spcPts val="0"/>
              </a:spcAft>
              <a:buClr>
                <a:schemeClr val="lt1"/>
              </a:buClr>
              <a:buSzPts val="3600"/>
              <a:buNone/>
              <a:defRPr sz="4800">
                <a:solidFill>
                  <a:schemeClr val="lt1"/>
                </a:solidFill>
              </a:defRPr>
            </a:lvl3pPr>
            <a:lvl4pPr lvl="3" rtl="0">
              <a:spcBef>
                <a:spcPts val="0"/>
              </a:spcBef>
              <a:spcAft>
                <a:spcPts val="0"/>
              </a:spcAft>
              <a:buClr>
                <a:schemeClr val="lt1"/>
              </a:buClr>
              <a:buSzPts val="3600"/>
              <a:buNone/>
              <a:defRPr sz="4800">
                <a:solidFill>
                  <a:schemeClr val="lt1"/>
                </a:solidFill>
              </a:defRPr>
            </a:lvl4pPr>
            <a:lvl5pPr lvl="4" rtl="0">
              <a:spcBef>
                <a:spcPts val="0"/>
              </a:spcBef>
              <a:spcAft>
                <a:spcPts val="0"/>
              </a:spcAft>
              <a:buClr>
                <a:schemeClr val="lt1"/>
              </a:buClr>
              <a:buSzPts val="3600"/>
              <a:buNone/>
              <a:defRPr sz="4800">
                <a:solidFill>
                  <a:schemeClr val="lt1"/>
                </a:solidFill>
              </a:defRPr>
            </a:lvl5pPr>
            <a:lvl6pPr lvl="5" rtl="0">
              <a:spcBef>
                <a:spcPts val="0"/>
              </a:spcBef>
              <a:spcAft>
                <a:spcPts val="0"/>
              </a:spcAft>
              <a:buClr>
                <a:schemeClr val="lt1"/>
              </a:buClr>
              <a:buSzPts val="3600"/>
              <a:buNone/>
              <a:defRPr sz="4800">
                <a:solidFill>
                  <a:schemeClr val="lt1"/>
                </a:solidFill>
              </a:defRPr>
            </a:lvl6pPr>
            <a:lvl7pPr lvl="6" rtl="0">
              <a:spcBef>
                <a:spcPts val="0"/>
              </a:spcBef>
              <a:spcAft>
                <a:spcPts val="0"/>
              </a:spcAft>
              <a:buClr>
                <a:schemeClr val="lt1"/>
              </a:buClr>
              <a:buSzPts val="3600"/>
              <a:buNone/>
              <a:defRPr sz="4800">
                <a:solidFill>
                  <a:schemeClr val="lt1"/>
                </a:solidFill>
              </a:defRPr>
            </a:lvl7pPr>
            <a:lvl8pPr lvl="7" rtl="0">
              <a:spcBef>
                <a:spcPts val="0"/>
              </a:spcBef>
              <a:spcAft>
                <a:spcPts val="0"/>
              </a:spcAft>
              <a:buClr>
                <a:schemeClr val="lt1"/>
              </a:buClr>
              <a:buSzPts val="3600"/>
              <a:buNone/>
              <a:defRPr sz="4800">
                <a:solidFill>
                  <a:schemeClr val="lt1"/>
                </a:solidFill>
              </a:defRPr>
            </a:lvl8pPr>
            <a:lvl9pPr lvl="8" rtl="0">
              <a:spcBef>
                <a:spcPts val="0"/>
              </a:spcBef>
              <a:spcAft>
                <a:spcPts val="0"/>
              </a:spcAft>
              <a:buClr>
                <a:schemeClr val="lt1"/>
              </a:buClr>
              <a:buSzPts val="3600"/>
              <a:buNone/>
              <a:defRPr sz="4800">
                <a:solidFill>
                  <a:schemeClr val="lt1"/>
                </a:solidFill>
              </a:defRPr>
            </a:lvl9pPr>
          </a:lstStyle>
          <a:p>
            <a:endParaRPr/>
          </a:p>
        </p:txBody>
      </p:sp>
      <p:sp>
        <p:nvSpPr>
          <p:cNvPr id="146" name="Google Shape;146;p33"/>
          <p:cNvSpPr txBox="1">
            <a:spLocks noGrp="1"/>
          </p:cNvSpPr>
          <p:nvPr>
            <p:ph type="subTitle" idx="1"/>
          </p:nvPr>
        </p:nvSpPr>
        <p:spPr>
          <a:xfrm>
            <a:off x="1233167" y="2245700"/>
            <a:ext cx="4407200" cy="145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867">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
        <p:nvSpPr>
          <p:cNvPr id="147" name="Google Shape;147;p33"/>
          <p:cNvSpPr txBox="1"/>
          <p:nvPr/>
        </p:nvSpPr>
        <p:spPr>
          <a:xfrm>
            <a:off x="1233167" y="4760000"/>
            <a:ext cx="4407200" cy="889200"/>
          </a:xfrm>
          <a:prstGeom prst="rect">
            <a:avLst/>
          </a:prstGeom>
          <a:noFill/>
          <a:ln>
            <a:noFill/>
          </a:ln>
        </p:spPr>
        <p:txBody>
          <a:bodyPr spcFirstLastPara="1" wrap="square" lIns="121900" tIns="121900" rIns="121900" bIns="121900" anchor="t" anchorCtr="0">
            <a:noAutofit/>
          </a:bodyPr>
          <a:lstStyle/>
          <a:p>
            <a:pPr marL="0" lvl="0" indent="0" algn="l" rtl="0">
              <a:spcBef>
                <a:spcPts val="400"/>
              </a:spcBef>
              <a:spcAft>
                <a:spcPts val="0"/>
              </a:spcAft>
              <a:buNone/>
            </a:pPr>
            <a:r>
              <a:rPr lang="en" sz="1333">
                <a:solidFill>
                  <a:schemeClr val="accent1"/>
                </a:solidFill>
                <a:latin typeface="Montserrat Medium"/>
                <a:ea typeface="Montserrat Medium"/>
                <a:cs typeface="Montserrat Medium"/>
                <a:sym typeface="Montserrat Medium"/>
              </a:rPr>
              <a:t>CREDITS: This presentation template was created by </a:t>
            </a:r>
            <a:r>
              <a:rPr lang="en" sz="1333">
                <a:solidFill>
                  <a:schemeClr val="accent1"/>
                </a:solidFill>
                <a:uFill>
                  <a:noFill/>
                </a:uFill>
                <a:latin typeface="Montserrat Medium"/>
                <a:ea typeface="Montserrat Medium"/>
                <a:cs typeface="Montserrat Medium"/>
                <a:sym typeface="Montserrat Medium"/>
                <a:hlinkClick r:id="rId3">
                  <a:extLst>
                    <a:ext uri="{A12FA001-AC4F-418D-AE19-62706E023703}">
                      <ahyp:hlinkClr xmlns:ahyp="http://schemas.microsoft.com/office/drawing/2018/hyperlinkcolor" val="tx"/>
                    </a:ext>
                  </a:extLst>
                </a:hlinkClick>
              </a:rPr>
              <a:t>Slidesgo</a:t>
            </a:r>
            <a:r>
              <a:rPr lang="en" sz="1333">
                <a:solidFill>
                  <a:schemeClr val="accent1"/>
                </a:solidFill>
                <a:latin typeface="Montserrat Medium"/>
                <a:ea typeface="Montserrat Medium"/>
                <a:cs typeface="Montserrat Medium"/>
                <a:sym typeface="Montserrat Medium"/>
              </a:rPr>
              <a:t>, including icons by </a:t>
            </a:r>
            <a:r>
              <a:rPr lang="en" sz="1333">
                <a:solidFill>
                  <a:schemeClr val="accent1"/>
                </a:solidFill>
                <a:uFill>
                  <a:noFill/>
                </a:uFill>
                <a:latin typeface="Montserrat Medium"/>
                <a:ea typeface="Montserrat Medium"/>
                <a:cs typeface="Montserrat Medium"/>
                <a:sym typeface="Montserrat Medium"/>
                <a:hlinkClick r:id="rId4">
                  <a:extLst>
                    <a:ext uri="{A12FA001-AC4F-418D-AE19-62706E023703}">
                      <ahyp:hlinkClr xmlns:ahyp="http://schemas.microsoft.com/office/drawing/2018/hyperlinkcolor" val="tx"/>
                    </a:ext>
                  </a:extLst>
                </a:hlinkClick>
              </a:rPr>
              <a:t>Flaticon</a:t>
            </a:r>
            <a:r>
              <a:rPr lang="en" sz="1333">
                <a:solidFill>
                  <a:schemeClr val="accent1"/>
                </a:solidFill>
                <a:latin typeface="Montserrat Medium"/>
                <a:ea typeface="Montserrat Medium"/>
                <a:cs typeface="Montserrat Medium"/>
                <a:sym typeface="Montserrat Medium"/>
              </a:rPr>
              <a:t>, and infographics &amp; images by </a:t>
            </a:r>
            <a:r>
              <a:rPr lang="en" sz="1333">
                <a:solidFill>
                  <a:schemeClr val="accent1"/>
                </a:solidFill>
                <a:uFill>
                  <a:noFill/>
                </a:uFill>
                <a:latin typeface="Montserrat Medium"/>
                <a:ea typeface="Montserrat Medium"/>
                <a:cs typeface="Montserrat Medium"/>
                <a:sym typeface="Montserrat Medium"/>
                <a:hlinkClick r:id="rId5">
                  <a:extLst>
                    <a:ext uri="{A12FA001-AC4F-418D-AE19-62706E023703}">
                      <ahyp:hlinkClr xmlns:ahyp="http://schemas.microsoft.com/office/drawing/2018/hyperlinkcolor" val="tx"/>
                    </a:ext>
                  </a:extLst>
                </a:hlinkClick>
              </a:rPr>
              <a:t>Freepik</a:t>
            </a:r>
            <a:r>
              <a:rPr lang="en" sz="1333">
                <a:solidFill>
                  <a:schemeClr val="accent1"/>
                </a:solidFill>
                <a:latin typeface="Montserrat Medium"/>
                <a:ea typeface="Montserrat Medium"/>
                <a:cs typeface="Montserrat Medium"/>
                <a:sym typeface="Montserrat Medium"/>
              </a:rPr>
              <a:t>. </a:t>
            </a:r>
            <a:endParaRPr sz="1333">
              <a:solidFill>
                <a:schemeClr val="accent1"/>
              </a:solidFill>
              <a:latin typeface="Montserrat Medium"/>
              <a:ea typeface="Montserrat Medium"/>
              <a:cs typeface="Montserrat Medium"/>
              <a:sym typeface="Montserrat Medium"/>
            </a:endParaRPr>
          </a:p>
          <a:p>
            <a:pPr marL="0" lvl="0" indent="0" algn="l" rtl="0">
              <a:spcBef>
                <a:spcPts val="400"/>
              </a:spcBef>
              <a:spcAft>
                <a:spcPts val="0"/>
              </a:spcAft>
              <a:buNone/>
            </a:pPr>
            <a:endParaRPr sz="1333">
              <a:solidFill>
                <a:schemeClr val="accent1"/>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4440323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Bullet points 1">
  <p:cSld name="Title + Bullet points 1">
    <p:bg>
      <p:bgPr>
        <a:blipFill>
          <a:blip r:embed="rId2">
            <a:alphaModFix/>
          </a:blip>
          <a:stretch>
            <a:fillRect/>
          </a:stretch>
        </a:blipFill>
        <a:effectLst/>
      </p:bgPr>
    </p:bg>
    <p:spTree>
      <p:nvGrpSpPr>
        <p:cNvPr id="1" name="Shape 148"/>
        <p:cNvGrpSpPr/>
        <p:nvPr/>
      </p:nvGrpSpPr>
      <p:grpSpPr>
        <a:xfrm>
          <a:off x="0" y="0"/>
          <a:ext cx="0" cy="0"/>
          <a:chOff x="0" y="0"/>
          <a:chExt cx="0" cy="0"/>
        </a:xfrm>
      </p:grpSpPr>
      <p:sp>
        <p:nvSpPr>
          <p:cNvPr id="149" name="Google Shape;149;p34"/>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0" name="Google Shape;150;p34"/>
          <p:cNvSpPr txBox="1">
            <a:spLocks noGrp="1"/>
          </p:cNvSpPr>
          <p:nvPr>
            <p:ph type="body" idx="1"/>
          </p:nvPr>
        </p:nvSpPr>
        <p:spPr>
          <a:xfrm>
            <a:off x="1251333" y="2212367"/>
            <a:ext cx="6595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94246359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list">
  <p:cSld name="Title + list">
    <p:bg>
      <p:bgPr>
        <a:blipFill>
          <a:blip r:embed="rId2">
            <a:alphaModFix/>
          </a:blip>
          <a:stretch>
            <a:fillRect/>
          </a:stretch>
        </a:blipFill>
        <a:effectLst/>
      </p:bgPr>
    </p:bg>
    <p:spTree>
      <p:nvGrpSpPr>
        <p:cNvPr id="1" name="Shape 151"/>
        <p:cNvGrpSpPr/>
        <p:nvPr/>
      </p:nvGrpSpPr>
      <p:grpSpPr>
        <a:xfrm>
          <a:off x="0" y="0"/>
          <a:ext cx="0" cy="0"/>
          <a:chOff x="0" y="0"/>
          <a:chExt cx="0" cy="0"/>
        </a:xfrm>
      </p:grpSpPr>
      <p:sp>
        <p:nvSpPr>
          <p:cNvPr id="152" name="Google Shape;152;p35"/>
          <p:cNvSpPr txBox="1">
            <a:spLocks noGrp="1"/>
          </p:cNvSpPr>
          <p:nvPr>
            <p:ph type="title"/>
          </p:nvPr>
        </p:nvSpPr>
        <p:spPr>
          <a:xfrm>
            <a:off x="1251333" y="593367"/>
            <a:ext cx="6172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153" name="Google Shape;153;p35"/>
          <p:cNvSpPr txBox="1">
            <a:spLocks noGrp="1"/>
          </p:cNvSpPr>
          <p:nvPr>
            <p:ph type="body" idx="1"/>
          </p:nvPr>
        </p:nvSpPr>
        <p:spPr>
          <a:xfrm>
            <a:off x="6716700" y="2212367"/>
            <a:ext cx="4249200" cy="3681200"/>
          </a:xfrm>
          <a:prstGeom prst="rect">
            <a:avLst/>
          </a:prstGeom>
        </p:spPr>
        <p:txBody>
          <a:bodyPr spcFirstLastPara="1" wrap="square" lIns="91425" tIns="91425" rIns="91425" bIns="91425" anchor="t" anchorCtr="0">
            <a:noAutofit/>
          </a:bodyPr>
          <a:lstStyle>
            <a:lvl1pPr marL="609585" lvl="0" indent="-423323" rtl="0">
              <a:spcBef>
                <a:spcPts val="0"/>
              </a:spcBef>
              <a:spcAft>
                <a:spcPts val="0"/>
              </a:spcAft>
              <a:buClr>
                <a:schemeClr val="lt1"/>
              </a:buClr>
              <a:buSzPts val="1400"/>
              <a:buChar char="●"/>
              <a:defRPr sz="1867">
                <a:solidFill>
                  <a:schemeClr val="lt1"/>
                </a:solidFill>
              </a:defRPr>
            </a:lvl1pPr>
            <a:lvl2pPr marL="1219170" lvl="1" indent="-423323" rtl="0">
              <a:spcBef>
                <a:spcPts val="2133"/>
              </a:spcBef>
              <a:spcAft>
                <a:spcPts val="0"/>
              </a:spcAft>
              <a:buClr>
                <a:schemeClr val="lt1"/>
              </a:buClr>
              <a:buSzPts val="1400"/>
              <a:buChar char="○"/>
              <a:defRPr>
                <a:solidFill>
                  <a:schemeClr val="lt1"/>
                </a:solidFill>
              </a:defRPr>
            </a:lvl2pPr>
            <a:lvl3pPr marL="1828754" lvl="2" indent="-423323" rtl="0">
              <a:spcBef>
                <a:spcPts val="2133"/>
              </a:spcBef>
              <a:spcAft>
                <a:spcPts val="0"/>
              </a:spcAft>
              <a:buClr>
                <a:schemeClr val="lt1"/>
              </a:buClr>
              <a:buSzPts val="1400"/>
              <a:buChar char="■"/>
              <a:defRPr>
                <a:solidFill>
                  <a:schemeClr val="lt1"/>
                </a:solidFill>
              </a:defRPr>
            </a:lvl3pPr>
            <a:lvl4pPr marL="2438339" lvl="3" indent="-423323" rtl="0">
              <a:spcBef>
                <a:spcPts val="2133"/>
              </a:spcBef>
              <a:spcAft>
                <a:spcPts val="0"/>
              </a:spcAft>
              <a:buClr>
                <a:schemeClr val="lt1"/>
              </a:buClr>
              <a:buSzPts val="1400"/>
              <a:buChar char="●"/>
              <a:defRPr>
                <a:solidFill>
                  <a:schemeClr val="lt1"/>
                </a:solidFill>
              </a:defRPr>
            </a:lvl4pPr>
            <a:lvl5pPr marL="3047924" lvl="4" indent="-423323" rtl="0">
              <a:spcBef>
                <a:spcPts val="2133"/>
              </a:spcBef>
              <a:spcAft>
                <a:spcPts val="0"/>
              </a:spcAft>
              <a:buClr>
                <a:schemeClr val="lt1"/>
              </a:buClr>
              <a:buSzPts val="1400"/>
              <a:buChar char="○"/>
              <a:defRPr>
                <a:solidFill>
                  <a:schemeClr val="lt1"/>
                </a:solidFill>
              </a:defRPr>
            </a:lvl5pPr>
            <a:lvl6pPr marL="3657509" lvl="5" indent="-423323" rtl="0">
              <a:spcBef>
                <a:spcPts val="2133"/>
              </a:spcBef>
              <a:spcAft>
                <a:spcPts val="0"/>
              </a:spcAft>
              <a:buClr>
                <a:schemeClr val="lt1"/>
              </a:buClr>
              <a:buSzPts val="1400"/>
              <a:buChar char="■"/>
              <a:defRPr>
                <a:solidFill>
                  <a:schemeClr val="lt1"/>
                </a:solidFill>
              </a:defRPr>
            </a:lvl6pPr>
            <a:lvl7pPr marL="4267093" lvl="6" indent="-423323" rtl="0">
              <a:spcBef>
                <a:spcPts val="2133"/>
              </a:spcBef>
              <a:spcAft>
                <a:spcPts val="0"/>
              </a:spcAft>
              <a:buClr>
                <a:schemeClr val="lt1"/>
              </a:buClr>
              <a:buSzPts val="1400"/>
              <a:buChar char="●"/>
              <a:defRPr>
                <a:solidFill>
                  <a:schemeClr val="lt1"/>
                </a:solidFill>
              </a:defRPr>
            </a:lvl7pPr>
            <a:lvl8pPr marL="4876678" lvl="7" indent="-423323" rtl="0">
              <a:spcBef>
                <a:spcPts val="2133"/>
              </a:spcBef>
              <a:spcAft>
                <a:spcPts val="0"/>
              </a:spcAft>
              <a:buClr>
                <a:schemeClr val="lt1"/>
              </a:buClr>
              <a:buSzPts val="1400"/>
              <a:buChar char="○"/>
              <a:defRPr>
                <a:solidFill>
                  <a:schemeClr val="lt1"/>
                </a:solidFill>
              </a:defRPr>
            </a:lvl8pPr>
            <a:lvl9pPr marL="5486263" lvl="8" indent="-423323" rtl="0">
              <a:spcBef>
                <a:spcPts val="2133"/>
              </a:spcBef>
              <a:spcAft>
                <a:spcPts val="2133"/>
              </a:spcAft>
              <a:buClr>
                <a:schemeClr val="lt1"/>
              </a:buClr>
              <a:buSzPts val="1400"/>
              <a:buChar char="■"/>
              <a:defRPr>
                <a:solidFill>
                  <a:schemeClr val="lt1"/>
                </a:solidFill>
              </a:defRPr>
            </a:lvl9pPr>
          </a:lstStyle>
          <a:p>
            <a:endParaRPr/>
          </a:p>
        </p:txBody>
      </p:sp>
    </p:spTree>
    <p:extLst>
      <p:ext uri="{BB962C8B-B14F-4D97-AF65-F5344CB8AC3E}">
        <p14:creationId xmlns:p14="http://schemas.microsoft.com/office/powerpoint/2010/main" val="32737202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subTitle" idx="1"/>
          </p:nvPr>
        </p:nvSpPr>
        <p:spPr>
          <a:xfrm>
            <a:off x="1251333" y="2359433"/>
            <a:ext cx="3828800" cy="1646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2"/>
              </a:buClr>
              <a:buSzPts val="1600"/>
              <a:buNone/>
              <a:defRPr sz="2133">
                <a:solidFill>
                  <a:schemeClr val="lt2"/>
                </a:solidFill>
              </a:defRPr>
            </a:lvl1pPr>
            <a:lvl2pPr lvl="1" algn="ctr">
              <a:lnSpc>
                <a:spcPct val="100000"/>
              </a:lnSpc>
              <a:spcBef>
                <a:spcPts val="0"/>
              </a:spcBef>
              <a:spcAft>
                <a:spcPts val="0"/>
              </a:spcAft>
              <a:buSzPts val="1600"/>
              <a:buNone/>
              <a:defRPr sz="2133"/>
            </a:lvl2pPr>
            <a:lvl3pPr lvl="2" algn="ctr">
              <a:lnSpc>
                <a:spcPct val="100000"/>
              </a:lnSpc>
              <a:spcBef>
                <a:spcPts val="0"/>
              </a:spcBef>
              <a:spcAft>
                <a:spcPts val="0"/>
              </a:spcAft>
              <a:buSzPts val="1600"/>
              <a:buNone/>
              <a:defRPr sz="2133"/>
            </a:lvl3pPr>
            <a:lvl4pPr lvl="3" algn="ctr">
              <a:lnSpc>
                <a:spcPct val="100000"/>
              </a:lnSpc>
              <a:spcBef>
                <a:spcPts val="0"/>
              </a:spcBef>
              <a:spcAft>
                <a:spcPts val="0"/>
              </a:spcAft>
              <a:buSzPts val="1600"/>
              <a:buNone/>
              <a:defRPr sz="2133"/>
            </a:lvl4pPr>
            <a:lvl5pPr lvl="4" algn="ctr">
              <a:lnSpc>
                <a:spcPct val="100000"/>
              </a:lnSpc>
              <a:spcBef>
                <a:spcPts val="0"/>
              </a:spcBef>
              <a:spcAft>
                <a:spcPts val="0"/>
              </a:spcAft>
              <a:buSzPts val="1600"/>
              <a:buNone/>
              <a:defRPr sz="2133"/>
            </a:lvl5pPr>
            <a:lvl6pPr lvl="5" algn="ctr">
              <a:lnSpc>
                <a:spcPct val="100000"/>
              </a:lnSpc>
              <a:spcBef>
                <a:spcPts val="0"/>
              </a:spcBef>
              <a:spcAft>
                <a:spcPts val="0"/>
              </a:spcAft>
              <a:buSzPts val="1600"/>
              <a:buNone/>
              <a:defRPr sz="2133"/>
            </a:lvl6pPr>
            <a:lvl7pPr lvl="6" algn="ctr">
              <a:lnSpc>
                <a:spcPct val="100000"/>
              </a:lnSpc>
              <a:spcBef>
                <a:spcPts val="0"/>
              </a:spcBef>
              <a:spcAft>
                <a:spcPts val="0"/>
              </a:spcAft>
              <a:buSzPts val="1600"/>
              <a:buNone/>
              <a:defRPr sz="2133"/>
            </a:lvl7pPr>
            <a:lvl8pPr lvl="7" algn="ctr">
              <a:lnSpc>
                <a:spcPct val="100000"/>
              </a:lnSpc>
              <a:spcBef>
                <a:spcPts val="0"/>
              </a:spcBef>
              <a:spcAft>
                <a:spcPts val="0"/>
              </a:spcAft>
              <a:buSzPts val="1600"/>
              <a:buNone/>
              <a:defRPr sz="2133"/>
            </a:lvl8pPr>
            <a:lvl9pPr lvl="8" algn="ctr">
              <a:lnSpc>
                <a:spcPct val="100000"/>
              </a:lnSpc>
              <a:spcBef>
                <a:spcPts val="0"/>
              </a:spcBef>
              <a:spcAft>
                <a:spcPts val="0"/>
              </a:spcAft>
              <a:buSzPts val="1600"/>
              <a:buNone/>
              <a:defRPr sz="2133"/>
            </a:lvl9pPr>
          </a:lstStyle>
          <a:p>
            <a:endParaRPr/>
          </a:p>
        </p:txBody>
      </p:sp>
      <p:sp>
        <p:nvSpPr>
          <p:cNvPr id="33" name="Google Shape;33;p9"/>
          <p:cNvSpPr txBox="1">
            <a:spLocks noGrp="1"/>
          </p:cNvSpPr>
          <p:nvPr>
            <p:ph type="body" idx="2"/>
          </p:nvPr>
        </p:nvSpPr>
        <p:spPr>
          <a:xfrm>
            <a:off x="6271167" y="1212800"/>
            <a:ext cx="4625200" cy="4432400"/>
          </a:xfrm>
          <a:prstGeom prst="rect">
            <a:avLst/>
          </a:prstGeom>
        </p:spPr>
        <p:txBody>
          <a:bodyPr spcFirstLastPara="1" wrap="square" lIns="91425" tIns="91425" rIns="91425" bIns="91425" anchor="t" anchorCtr="0">
            <a:noAutofit/>
          </a:bodyPr>
          <a:lstStyle>
            <a:lvl1pPr marL="609585" lvl="0" indent="-423323">
              <a:spcBef>
                <a:spcPts val="0"/>
              </a:spcBef>
              <a:spcAft>
                <a:spcPts val="0"/>
              </a:spcAft>
              <a:buClr>
                <a:schemeClr val="lt1"/>
              </a:buClr>
              <a:buSzPts val="1400"/>
              <a:buChar char="●"/>
              <a:defRPr sz="1867">
                <a:solidFill>
                  <a:schemeClr val="lt1"/>
                </a:solidFill>
              </a:defRPr>
            </a:lvl1pPr>
            <a:lvl2pPr marL="1219170" lvl="1" indent="-423323">
              <a:spcBef>
                <a:spcPts val="2133"/>
              </a:spcBef>
              <a:spcAft>
                <a:spcPts val="0"/>
              </a:spcAft>
              <a:buClr>
                <a:schemeClr val="lt1"/>
              </a:buClr>
              <a:buSzPts val="1400"/>
              <a:buChar char="○"/>
              <a:defRPr>
                <a:solidFill>
                  <a:schemeClr val="lt1"/>
                </a:solidFill>
              </a:defRPr>
            </a:lvl2pPr>
            <a:lvl3pPr marL="1828754" lvl="2" indent="-423323">
              <a:spcBef>
                <a:spcPts val="2133"/>
              </a:spcBef>
              <a:spcAft>
                <a:spcPts val="0"/>
              </a:spcAft>
              <a:buClr>
                <a:schemeClr val="lt1"/>
              </a:buClr>
              <a:buSzPts val="1400"/>
              <a:buChar char="■"/>
              <a:defRPr>
                <a:solidFill>
                  <a:schemeClr val="lt1"/>
                </a:solidFill>
              </a:defRPr>
            </a:lvl3pPr>
            <a:lvl4pPr marL="2438339" lvl="3" indent="-423323">
              <a:spcBef>
                <a:spcPts val="2133"/>
              </a:spcBef>
              <a:spcAft>
                <a:spcPts val="0"/>
              </a:spcAft>
              <a:buClr>
                <a:schemeClr val="lt1"/>
              </a:buClr>
              <a:buSzPts val="1400"/>
              <a:buChar char="●"/>
              <a:defRPr>
                <a:solidFill>
                  <a:schemeClr val="lt1"/>
                </a:solidFill>
              </a:defRPr>
            </a:lvl4pPr>
            <a:lvl5pPr marL="3047924" lvl="4" indent="-423323">
              <a:spcBef>
                <a:spcPts val="2133"/>
              </a:spcBef>
              <a:spcAft>
                <a:spcPts val="0"/>
              </a:spcAft>
              <a:buClr>
                <a:schemeClr val="lt1"/>
              </a:buClr>
              <a:buSzPts val="1400"/>
              <a:buChar char="○"/>
              <a:defRPr>
                <a:solidFill>
                  <a:schemeClr val="lt1"/>
                </a:solidFill>
              </a:defRPr>
            </a:lvl5pPr>
            <a:lvl6pPr marL="3657509" lvl="5" indent="-423323">
              <a:spcBef>
                <a:spcPts val="2133"/>
              </a:spcBef>
              <a:spcAft>
                <a:spcPts val="0"/>
              </a:spcAft>
              <a:buClr>
                <a:schemeClr val="lt1"/>
              </a:buClr>
              <a:buSzPts val="1400"/>
              <a:buChar char="■"/>
              <a:defRPr>
                <a:solidFill>
                  <a:schemeClr val="lt1"/>
                </a:solidFill>
              </a:defRPr>
            </a:lvl6pPr>
            <a:lvl7pPr marL="4267093" lvl="6" indent="-423323">
              <a:spcBef>
                <a:spcPts val="2133"/>
              </a:spcBef>
              <a:spcAft>
                <a:spcPts val="0"/>
              </a:spcAft>
              <a:buClr>
                <a:schemeClr val="lt1"/>
              </a:buClr>
              <a:buSzPts val="1400"/>
              <a:buChar char="●"/>
              <a:defRPr>
                <a:solidFill>
                  <a:schemeClr val="lt1"/>
                </a:solidFill>
              </a:defRPr>
            </a:lvl7pPr>
            <a:lvl8pPr marL="4876678" lvl="7" indent="-423323">
              <a:spcBef>
                <a:spcPts val="2133"/>
              </a:spcBef>
              <a:spcAft>
                <a:spcPts val="0"/>
              </a:spcAft>
              <a:buClr>
                <a:schemeClr val="lt1"/>
              </a:buClr>
              <a:buSzPts val="1400"/>
              <a:buChar char="○"/>
              <a:defRPr>
                <a:solidFill>
                  <a:schemeClr val="lt1"/>
                </a:solidFill>
              </a:defRPr>
            </a:lvl8pPr>
            <a:lvl9pPr marL="5486263" lvl="8" indent="-423323">
              <a:spcBef>
                <a:spcPts val="2133"/>
              </a:spcBef>
              <a:spcAft>
                <a:spcPts val="2133"/>
              </a:spcAft>
              <a:buClr>
                <a:schemeClr val="lt1"/>
              </a:buClr>
              <a:buSzPts val="1400"/>
              <a:buChar char="■"/>
              <a:defRPr>
                <a:solidFill>
                  <a:schemeClr val="lt1"/>
                </a:solidFill>
              </a:defRPr>
            </a:lvl9pPr>
          </a:lstStyle>
          <a:p>
            <a:endParaRPr/>
          </a:p>
        </p:txBody>
      </p:sp>
      <p:sp>
        <p:nvSpPr>
          <p:cNvPr id="34" name="Google Shape;34;p9"/>
          <p:cNvSpPr txBox="1">
            <a:spLocks noGrp="1"/>
          </p:cNvSpPr>
          <p:nvPr>
            <p:ph type="title"/>
          </p:nvPr>
        </p:nvSpPr>
        <p:spPr>
          <a:xfrm>
            <a:off x="1251333" y="593367"/>
            <a:ext cx="42984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930513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251333" y="593367"/>
            <a:ext cx="7647600" cy="12552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32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Tree>
    <p:extLst>
      <p:ext uri="{BB962C8B-B14F-4D97-AF65-F5344CB8AC3E}">
        <p14:creationId xmlns:p14="http://schemas.microsoft.com/office/powerpoint/2010/main" val="1431093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extLst>
      <p:ext uri="{BB962C8B-B14F-4D97-AF65-F5344CB8AC3E}">
        <p14:creationId xmlns:p14="http://schemas.microsoft.com/office/powerpoint/2010/main" val="92974674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theme" Target="../theme/theme2.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8"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2570912501"/>
      </p:ext>
    </p:extLst>
  </p:cSld>
  <p:clrMap bg1="lt1" tx1="dk1" bg2="dk2" tx2="lt2" accent1="accent1" accent2="accent2" accent3="accent3" accent4="accent4" accent5="accent5" accent6="accent6" hlink="hlink" folHlink="folHlink"/>
  <p:sldLayoutIdLst>
    <p:sldLayoutId id="2147483661" r:id="rId1"/>
    <p:sldLayoutId id="2147483663" r:id="rId2"/>
    <p:sldLayoutId id="2147483664" r:id="rId3"/>
    <p:sldLayoutId id="2147483665" r:id="rId4"/>
    <p:sldLayoutId id="2147483666" r:id="rId5"/>
    <p:sldLayoutId id="2147483667" r:id="rId6"/>
    <p:sldLayoutId id="2147483668" r:id="rId7"/>
    <p:sldLayoutId id="2147483669"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3686" r:id="rId24"/>
    <p:sldLayoutId id="2147483687" r:id="rId25"/>
    <p:sldLayoutId id="2147483688" r:id="rId26"/>
    <p:sldLayoutId id="2147483689" r:id="rId27"/>
    <p:sldLayoutId id="2147483690" r:id="rId28"/>
    <p:sldLayoutId id="2147483691" r:id="rId29"/>
    <p:sldLayoutId id="2147483692" r:id="rId30"/>
    <p:sldLayoutId id="2147483693" r:id="rId31"/>
    <p:sldLayoutId id="2147483694" r:id="rId3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extLst>
      <p:ext uri="{BB962C8B-B14F-4D97-AF65-F5344CB8AC3E}">
        <p14:creationId xmlns:p14="http://schemas.microsoft.com/office/powerpoint/2010/main" val="320421705"/>
      </p:ext>
    </p:extLst>
  </p:cSld>
  <p:clrMap bg1="lt1" tx1="dk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2901200" y="2600133"/>
            <a:ext cx="6389600" cy="859600"/>
          </a:xfrm>
          <a:prstGeom prst="rect">
            <a:avLst/>
          </a:prstGeom>
          <a:effectLst>
            <a:outerShdw blurRad="142875" dist="19050" dir="8760000" algn="bl" rotWithShape="0">
              <a:srgbClr val="76A5AF">
                <a:alpha val="50000"/>
              </a:srgbClr>
            </a:outerShdw>
          </a:effectLst>
        </p:spPr>
        <p:txBody>
          <a:bodyPr spcFirstLastPara="1" wrap="square" lIns="121900" tIns="121900" rIns="121900" bIns="121900" anchor="b" anchorCtr="0">
            <a:noAutofit/>
          </a:bodyPr>
          <a:lstStyle/>
          <a:p>
            <a:r>
              <a:rPr lang="en"/>
              <a:t>YELP DATASET Analysis</a:t>
            </a:r>
            <a:endParaRPr/>
          </a:p>
        </p:txBody>
      </p:sp>
      <p:sp>
        <p:nvSpPr>
          <p:cNvPr id="163" name="Google Shape;163;p38"/>
          <p:cNvSpPr txBox="1">
            <a:spLocks noGrp="1"/>
          </p:cNvSpPr>
          <p:nvPr>
            <p:ph type="subTitle" idx="1"/>
          </p:nvPr>
        </p:nvSpPr>
        <p:spPr>
          <a:xfrm>
            <a:off x="2725600" y="4939533"/>
            <a:ext cx="6740800" cy="859599"/>
          </a:xfrm>
          <a:prstGeom prst="rect">
            <a:avLst/>
          </a:prstGeom>
        </p:spPr>
        <p:txBody>
          <a:bodyPr spcFirstLastPara="1" wrap="square" lIns="121900" tIns="121900" rIns="121900" bIns="121900" anchor="t" anchorCtr="0">
            <a:noAutofit/>
          </a:bodyPr>
          <a:lstStyle/>
          <a:p>
            <a:pPr marL="0" indent="0"/>
            <a:r>
              <a:rPr lang="en-US"/>
              <a:t>Team 11: Samantha Boon, Mangesh Patil, Pratik Sagar, Neha Devaru, Shao Ting</a:t>
            </a:r>
            <a:endParaRPr/>
          </a:p>
        </p:txBody>
      </p:sp>
      <p:sp>
        <p:nvSpPr>
          <p:cNvPr id="164" name="Google Shape;164;p38"/>
          <p:cNvSpPr txBox="1">
            <a:spLocks noGrp="1"/>
          </p:cNvSpPr>
          <p:nvPr>
            <p:ph type="ctrTitle"/>
          </p:nvPr>
        </p:nvSpPr>
        <p:spPr>
          <a:xfrm>
            <a:off x="3922200" y="3499167"/>
            <a:ext cx="4347600" cy="1105491"/>
          </a:xfrm>
          <a:prstGeom prst="rect">
            <a:avLst/>
          </a:prstGeom>
          <a:effectLst>
            <a:outerShdw blurRad="100013" dist="19050" dir="8460000" algn="bl" rotWithShape="0">
              <a:srgbClr val="76A5AF">
                <a:alpha val="50000"/>
              </a:srgbClr>
            </a:outerShdw>
          </a:effectLst>
        </p:spPr>
        <p:txBody>
          <a:bodyPr spcFirstLastPara="1" wrap="square" lIns="121900" tIns="121900" rIns="121900" bIns="121900" anchor="b" anchorCtr="0">
            <a:noAutofit/>
          </a:bodyPr>
          <a:lstStyle/>
          <a:p>
            <a:r>
              <a:rPr lang="en" sz="2933" b="0">
                <a:latin typeface="Montserrat ExtraLight"/>
                <a:ea typeface="Montserrat ExtraLight"/>
                <a:cs typeface="Montserrat ExtraLight"/>
                <a:sym typeface="Montserrat ExtraLight"/>
              </a:rPr>
              <a:t>CIS 509: Analytics Unstructured Data</a:t>
            </a:r>
            <a:endParaRPr sz="2933" b="0">
              <a:latin typeface="Montserrat ExtraLight"/>
              <a:ea typeface="Montserrat ExtraLight"/>
              <a:cs typeface="Montserrat ExtraLight"/>
              <a:sym typeface="Montserrat ExtraLight"/>
            </a:endParaRPr>
          </a:p>
        </p:txBody>
      </p:sp>
      <p:cxnSp>
        <p:nvCxnSpPr>
          <p:cNvPr id="165" name="Google Shape;165;p38"/>
          <p:cNvCxnSpPr/>
          <p:nvPr/>
        </p:nvCxnSpPr>
        <p:spPr>
          <a:xfrm>
            <a:off x="4254000" y="34202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F20DE-FBE4-B4C2-817A-91604CB3884B}"/>
              </a:ext>
            </a:extLst>
          </p:cNvPr>
          <p:cNvSpPr>
            <a:spLocks noGrp="1"/>
          </p:cNvSpPr>
          <p:nvPr>
            <p:ph type="title"/>
          </p:nvPr>
        </p:nvSpPr>
        <p:spPr>
          <a:xfrm>
            <a:off x="1251333" y="593367"/>
            <a:ext cx="7304194" cy="1255200"/>
          </a:xfrm>
        </p:spPr>
        <p:txBody>
          <a:bodyPr/>
          <a:lstStyle/>
          <a:p>
            <a:r>
              <a:rPr lang="en-US"/>
              <a:t>Box Plot &amp; Bar Chart Analysis</a:t>
            </a:r>
            <a:endParaRPr lang="en-IN"/>
          </a:p>
        </p:txBody>
      </p:sp>
      <p:pic>
        <p:nvPicPr>
          <p:cNvPr id="3" name="Picture 2">
            <a:extLst>
              <a:ext uri="{FF2B5EF4-FFF2-40B4-BE49-F238E27FC236}">
                <a16:creationId xmlns:a16="http://schemas.microsoft.com/office/drawing/2014/main" id="{63558B02-896E-F10F-D9E1-1B1426095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3150" y="1496785"/>
            <a:ext cx="4470682" cy="323153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Google Shape;281;p50">
            <a:extLst>
              <a:ext uri="{FF2B5EF4-FFF2-40B4-BE49-F238E27FC236}">
                <a16:creationId xmlns:a16="http://schemas.microsoft.com/office/drawing/2014/main" id="{439918D2-D4A5-8321-8E2C-B30E95428113}"/>
              </a:ext>
            </a:extLst>
          </p:cNvPr>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6" name="Google Shape;282;p50">
            <a:extLst>
              <a:ext uri="{FF2B5EF4-FFF2-40B4-BE49-F238E27FC236}">
                <a16:creationId xmlns:a16="http://schemas.microsoft.com/office/drawing/2014/main" id="{A0FAAFFE-41D7-02A7-BEE7-67AE57580CE6}"/>
              </a:ext>
            </a:extLst>
          </p:cNvPr>
          <p:cNvSpPr txBox="1">
            <a:spLocks/>
          </p:cNvSpPr>
          <p:nvPr/>
        </p:nvSpPr>
        <p:spPr>
          <a:xfrm>
            <a:off x="2182920" y="4985662"/>
            <a:ext cx="8926175" cy="145112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867" b="0" i="0" u="none" strike="noStrike" cap="none">
                <a:solidFill>
                  <a:schemeClr val="dk2"/>
                </a:solidFill>
                <a:latin typeface="Montserrat"/>
                <a:ea typeface="Montserrat"/>
                <a:cs typeface="Montserrat"/>
                <a:sym typeface="Montserrat"/>
              </a:defRPr>
            </a:lvl9pPr>
          </a:lstStyle>
          <a:p>
            <a:r>
              <a:rPr lang="en-US" sz="1400">
                <a:solidFill>
                  <a:schemeClr val="lt1"/>
                </a:solidFill>
              </a:rPr>
              <a:t>Ran correlation graphs, but did not give us any meaningful insights (All the correlation was found between cols like funny, cool, useful, and the postal codes/longitude and latitude</a:t>
            </a:r>
          </a:p>
          <a:p>
            <a:r>
              <a:rPr lang="en-US" sz="1400">
                <a:solidFill>
                  <a:schemeClr val="lt1"/>
                </a:solidFill>
              </a:rPr>
              <a:t>No null values in the cols we used (most cols have no null values)</a:t>
            </a:r>
          </a:p>
          <a:p>
            <a:r>
              <a:rPr lang="en-US" sz="1400">
                <a:solidFill>
                  <a:schemeClr val="lt1"/>
                </a:solidFill>
              </a:rPr>
              <a:t>The cols that we ended up really using for this whole analysis was the ‘text’, ‘</a:t>
            </a:r>
            <a:r>
              <a:rPr lang="en-US" sz="1400" err="1">
                <a:solidFill>
                  <a:schemeClr val="lt1"/>
                </a:solidFill>
              </a:rPr>
              <a:t>stars_y</a:t>
            </a:r>
            <a:r>
              <a:rPr lang="en-US" sz="1400">
                <a:solidFill>
                  <a:schemeClr val="lt1"/>
                </a:solidFill>
              </a:rPr>
              <a:t>’, ‘date’, ‘categories’ cols in the merged </a:t>
            </a:r>
            <a:r>
              <a:rPr lang="en-US" sz="1400" err="1">
                <a:solidFill>
                  <a:schemeClr val="lt1"/>
                </a:solidFill>
              </a:rPr>
              <a:t>dataframe</a:t>
            </a:r>
            <a:r>
              <a:rPr lang="en-US" sz="1400">
                <a:solidFill>
                  <a:schemeClr val="lt1"/>
                </a:solidFill>
              </a:rPr>
              <a:t> </a:t>
            </a:r>
          </a:p>
          <a:p>
            <a:pPr marL="342900">
              <a:spcAft>
                <a:spcPts val="2133"/>
              </a:spcAft>
            </a:pPr>
            <a:endParaRPr lang="en-US" sz="1400" kern="0">
              <a:solidFill>
                <a:schemeClr val="lt1"/>
              </a:solidFill>
            </a:endParaRPr>
          </a:p>
          <a:p>
            <a:pPr marL="342900">
              <a:spcAft>
                <a:spcPts val="2133"/>
              </a:spcAft>
            </a:pPr>
            <a:endParaRPr lang="en-US" sz="1400" kern="0">
              <a:solidFill>
                <a:schemeClr val="lt1"/>
              </a:solidFill>
            </a:endParaRPr>
          </a:p>
        </p:txBody>
      </p:sp>
      <p:pic>
        <p:nvPicPr>
          <p:cNvPr id="8" name="Picture 2">
            <a:extLst>
              <a:ext uri="{FF2B5EF4-FFF2-40B4-BE49-F238E27FC236}">
                <a16:creationId xmlns:a16="http://schemas.microsoft.com/office/drawing/2014/main" id="{1152D6EC-B561-1F0C-1B9F-0321E5824E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250" y="1495967"/>
            <a:ext cx="4471855" cy="3216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535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2"/>
          <p:cNvSpPr txBox="1">
            <a:spLocks noGrp="1"/>
          </p:cNvSpPr>
          <p:nvPr>
            <p:ph type="title"/>
          </p:nvPr>
        </p:nvSpPr>
        <p:spPr>
          <a:xfrm>
            <a:off x="1251333" y="593367"/>
            <a:ext cx="6269600" cy="1255200"/>
          </a:xfrm>
          <a:prstGeom prst="rect">
            <a:avLst/>
          </a:prstGeom>
        </p:spPr>
        <p:txBody>
          <a:bodyPr spcFirstLastPara="1" wrap="square" lIns="121900" tIns="121900" rIns="121900" bIns="121900" anchor="t" anchorCtr="0">
            <a:noAutofit/>
          </a:bodyPr>
          <a:lstStyle/>
          <a:p>
            <a:r>
              <a:rPr lang="en"/>
              <a:t>Summary Statistics</a:t>
            </a:r>
            <a:endParaRPr/>
          </a:p>
        </p:txBody>
      </p:sp>
      <p:cxnSp>
        <p:nvCxnSpPr>
          <p:cNvPr id="366" name="Google Shape;366;p52"/>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Picture 1">
            <a:extLst>
              <a:ext uri="{FF2B5EF4-FFF2-40B4-BE49-F238E27FC236}">
                <a16:creationId xmlns:a16="http://schemas.microsoft.com/office/drawing/2014/main" id="{9028977F-4557-F837-A67C-D7431AB47A8B}"/>
              </a:ext>
            </a:extLst>
          </p:cNvPr>
          <p:cNvPicPr>
            <a:picLocks noChangeAspect="1"/>
          </p:cNvPicPr>
          <p:nvPr/>
        </p:nvPicPr>
        <p:blipFill>
          <a:blip r:embed="rId3"/>
          <a:stretch>
            <a:fillRect/>
          </a:stretch>
        </p:blipFill>
        <p:spPr>
          <a:xfrm>
            <a:off x="1745317" y="2271992"/>
            <a:ext cx="1251698" cy="1780055"/>
          </a:xfrm>
          <a:prstGeom prst="rect">
            <a:avLst/>
          </a:prstGeom>
        </p:spPr>
      </p:pic>
      <p:pic>
        <p:nvPicPr>
          <p:cNvPr id="3" name="Picture 2">
            <a:extLst>
              <a:ext uri="{FF2B5EF4-FFF2-40B4-BE49-F238E27FC236}">
                <a16:creationId xmlns:a16="http://schemas.microsoft.com/office/drawing/2014/main" id="{8F44B77F-B996-0968-6281-65B84302ADDD}"/>
              </a:ext>
            </a:extLst>
          </p:cNvPr>
          <p:cNvPicPr>
            <a:picLocks noChangeAspect="1"/>
          </p:cNvPicPr>
          <p:nvPr/>
        </p:nvPicPr>
        <p:blipFill>
          <a:blip r:embed="rId4"/>
          <a:stretch>
            <a:fillRect/>
          </a:stretch>
        </p:blipFill>
        <p:spPr>
          <a:xfrm>
            <a:off x="2986368" y="2269191"/>
            <a:ext cx="2800350" cy="1781175"/>
          </a:xfrm>
          <a:prstGeom prst="rect">
            <a:avLst/>
          </a:prstGeom>
        </p:spPr>
      </p:pic>
      <p:pic>
        <p:nvPicPr>
          <p:cNvPr id="4" name="Picture 3" descr="A close up of text&#10;&#10;Description automatically generated">
            <a:extLst>
              <a:ext uri="{FF2B5EF4-FFF2-40B4-BE49-F238E27FC236}">
                <a16:creationId xmlns:a16="http://schemas.microsoft.com/office/drawing/2014/main" id="{EFEA0D9D-9659-1D13-4F58-6AA632C9D9AA}"/>
              </a:ext>
            </a:extLst>
          </p:cNvPr>
          <p:cNvPicPr>
            <a:picLocks noChangeAspect="1"/>
          </p:cNvPicPr>
          <p:nvPr/>
        </p:nvPicPr>
        <p:blipFill rotWithShape="1">
          <a:blip r:embed="rId5"/>
          <a:srcRect b="2611"/>
          <a:stretch/>
        </p:blipFill>
        <p:spPr>
          <a:xfrm>
            <a:off x="1089773" y="2323957"/>
            <a:ext cx="657225" cy="1730185"/>
          </a:xfrm>
          <a:prstGeom prst="rect">
            <a:avLst/>
          </a:prstGeom>
        </p:spPr>
      </p:pic>
      <p:pic>
        <p:nvPicPr>
          <p:cNvPr id="5" name="Picture 4" descr="A number of numbers on a white background&#10;&#10;Description automatically generated">
            <a:extLst>
              <a:ext uri="{FF2B5EF4-FFF2-40B4-BE49-F238E27FC236}">
                <a16:creationId xmlns:a16="http://schemas.microsoft.com/office/drawing/2014/main" id="{A7418849-6187-04D4-ACAF-6868912C2825}"/>
              </a:ext>
            </a:extLst>
          </p:cNvPr>
          <p:cNvPicPr>
            <a:picLocks noChangeAspect="1"/>
          </p:cNvPicPr>
          <p:nvPr/>
        </p:nvPicPr>
        <p:blipFill>
          <a:blip r:embed="rId6"/>
          <a:stretch>
            <a:fillRect/>
          </a:stretch>
        </p:blipFill>
        <p:spPr>
          <a:xfrm>
            <a:off x="8861053" y="2182347"/>
            <a:ext cx="2733114" cy="1781735"/>
          </a:xfrm>
          <a:prstGeom prst="rect">
            <a:avLst/>
          </a:prstGeom>
        </p:spPr>
      </p:pic>
      <p:pic>
        <p:nvPicPr>
          <p:cNvPr id="6" name="Picture 5">
            <a:extLst>
              <a:ext uri="{FF2B5EF4-FFF2-40B4-BE49-F238E27FC236}">
                <a16:creationId xmlns:a16="http://schemas.microsoft.com/office/drawing/2014/main" id="{D45364FD-4829-1CBA-D100-08E4F1F59ACA}"/>
              </a:ext>
            </a:extLst>
          </p:cNvPr>
          <p:cNvPicPr>
            <a:picLocks noChangeAspect="1"/>
          </p:cNvPicPr>
          <p:nvPr/>
        </p:nvPicPr>
        <p:blipFill>
          <a:blip r:embed="rId7"/>
          <a:stretch>
            <a:fillRect/>
          </a:stretch>
        </p:blipFill>
        <p:spPr>
          <a:xfrm>
            <a:off x="7569575" y="2179546"/>
            <a:ext cx="1293158" cy="1789019"/>
          </a:xfrm>
          <a:prstGeom prst="rect">
            <a:avLst/>
          </a:prstGeom>
        </p:spPr>
      </p:pic>
      <p:sp>
        <p:nvSpPr>
          <p:cNvPr id="7" name="Rectangle: Rounded Corners 6">
            <a:extLst>
              <a:ext uri="{FF2B5EF4-FFF2-40B4-BE49-F238E27FC236}">
                <a16:creationId xmlns:a16="http://schemas.microsoft.com/office/drawing/2014/main" id="{896F4C39-AC80-1EB1-86BA-4F40AC65BB90}"/>
              </a:ext>
            </a:extLst>
          </p:cNvPr>
          <p:cNvSpPr/>
          <p:nvPr/>
        </p:nvSpPr>
        <p:spPr>
          <a:xfrm>
            <a:off x="448235" y="1661271"/>
            <a:ext cx="1501588" cy="7283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a:cs typeface="Arial"/>
              </a:rPr>
              <a:t>2018</a:t>
            </a:r>
            <a:endParaRPr lang="en-US" b="1"/>
          </a:p>
        </p:txBody>
      </p:sp>
      <p:pic>
        <p:nvPicPr>
          <p:cNvPr id="9" name="Picture 8" descr="A close up of text&#10;&#10;Description automatically generated">
            <a:extLst>
              <a:ext uri="{FF2B5EF4-FFF2-40B4-BE49-F238E27FC236}">
                <a16:creationId xmlns:a16="http://schemas.microsoft.com/office/drawing/2014/main" id="{286A698B-B374-7F69-6486-E4E8B977081A}"/>
              </a:ext>
            </a:extLst>
          </p:cNvPr>
          <p:cNvPicPr>
            <a:picLocks noChangeAspect="1"/>
          </p:cNvPicPr>
          <p:nvPr/>
        </p:nvPicPr>
        <p:blipFill>
          <a:blip r:embed="rId5"/>
          <a:stretch>
            <a:fillRect/>
          </a:stretch>
        </p:blipFill>
        <p:spPr>
          <a:xfrm>
            <a:off x="6960887" y="2180581"/>
            <a:ext cx="657225" cy="1781174"/>
          </a:xfrm>
          <a:prstGeom prst="rect">
            <a:avLst/>
          </a:prstGeom>
        </p:spPr>
      </p:pic>
      <p:sp>
        <p:nvSpPr>
          <p:cNvPr id="10" name="TextBox 9">
            <a:extLst>
              <a:ext uri="{FF2B5EF4-FFF2-40B4-BE49-F238E27FC236}">
                <a16:creationId xmlns:a16="http://schemas.microsoft.com/office/drawing/2014/main" id="{45AD5844-CD9A-9640-0B3C-D72AB3E5F94E}"/>
              </a:ext>
            </a:extLst>
          </p:cNvPr>
          <p:cNvSpPr txBox="1"/>
          <p:nvPr/>
        </p:nvSpPr>
        <p:spPr>
          <a:xfrm>
            <a:off x="5003426" y="4748492"/>
            <a:ext cx="6975661" cy="18774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400">
                <a:solidFill>
                  <a:schemeClr val="lt1"/>
                </a:solidFill>
                <a:latin typeface="Montserrat"/>
                <a:sym typeface="Montserrat"/>
              </a:rPr>
              <a:t>The cols we have here ‘</a:t>
            </a:r>
            <a:r>
              <a:rPr lang="en-US" sz="1400" err="1">
                <a:solidFill>
                  <a:schemeClr val="lt1"/>
                </a:solidFill>
                <a:latin typeface="Montserrat"/>
                <a:sym typeface="Montserrat"/>
              </a:rPr>
              <a:t>sentiment_score</a:t>
            </a:r>
            <a:r>
              <a:rPr lang="en-US" sz="1400">
                <a:solidFill>
                  <a:schemeClr val="lt1"/>
                </a:solidFill>
                <a:latin typeface="Montserrat"/>
                <a:sym typeface="Montserrat"/>
              </a:rPr>
              <a:t>’ and ‘text </a:t>
            </a:r>
            <a:r>
              <a:rPr lang="en-US" sz="1400" err="1">
                <a:solidFill>
                  <a:schemeClr val="lt1"/>
                </a:solidFill>
                <a:latin typeface="Montserrat"/>
                <a:sym typeface="Montserrat"/>
              </a:rPr>
              <a:t>len</a:t>
            </a:r>
            <a:r>
              <a:rPr lang="en-US" sz="1400">
                <a:solidFill>
                  <a:schemeClr val="lt1"/>
                </a:solidFill>
                <a:latin typeface="Montserrat"/>
                <a:sym typeface="Montserrat"/>
              </a:rPr>
              <a:t>’ was added when we conducted our sentiment analysis and Bert Topic modeling which we will touch on further in the later slides </a:t>
            </a:r>
            <a:endParaRPr lang="en-US">
              <a:solidFill>
                <a:schemeClr val="lt1"/>
              </a:solidFill>
              <a:cs typeface="Arial"/>
            </a:endParaRPr>
          </a:p>
          <a:p>
            <a:br>
              <a:rPr lang="en-US" sz="1400">
                <a:latin typeface="Montserrat"/>
              </a:rPr>
            </a:br>
            <a:endParaRPr lang="en-US" sz="1400">
              <a:solidFill>
                <a:schemeClr val="lt1"/>
              </a:solidFill>
              <a:latin typeface="Montserrat"/>
            </a:endParaRPr>
          </a:p>
          <a:p>
            <a:pPr marL="285750" indent="-285750">
              <a:buFont typeface="Arial"/>
              <a:buChar char="•"/>
            </a:pPr>
            <a:r>
              <a:rPr lang="en-US" sz="1400">
                <a:solidFill>
                  <a:schemeClr val="lt1"/>
                </a:solidFill>
                <a:latin typeface="Montserrat"/>
                <a:sym typeface="Montserrat"/>
              </a:rPr>
              <a:t>From these summary stats, </a:t>
            </a:r>
            <a:r>
              <a:rPr lang="en-US" sz="1400" err="1">
                <a:solidFill>
                  <a:schemeClr val="lt1"/>
                </a:solidFill>
                <a:latin typeface="Montserrat"/>
                <a:sym typeface="Montserrat"/>
              </a:rPr>
              <a:t>stars_y</a:t>
            </a:r>
            <a:r>
              <a:rPr lang="en-US" sz="1400">
                <a:solidFill>
                  <a:schemeClr val="lt1"/>
                </a:solidFill>
                <a:latin typeface="Montserrat"/>
                <a:sym typeface="Montserrat"/>
              </a:rPr>
              <a:t> represent the customer reviews given to the business </a:t>
            </a:r>
            <a:endParaRPr lang="en-US" sz="1400">
              <a:solidFill>
                <a:schemeClr val="lt1"/>
              </a:solidFill>
              <a:latin typeface="Montserrat"/>
            </a:endParaRPr>
          </a:p>
          <a:p>
            <a:pPr marL="285750" indent="-285750" algn="l">
              <a:buFont typeface="Arial" panose="020B0604020202020204" pitchFamily="34" charset="0"/>
              <a:buChar char="•"/>
            </a:pPr>
            <a:endParaRPr lang="en-US">
              <a:cs typeface="Arial"/>
            </a:endParaRPr>
          </a:p>
        </p:txBody>
      </p:sp>
      <p:sp>
        <p:nvSpPr>
          <p:cNvPr id="8" name="Rectangle: Rounded Corners 7">
            <a:extLst>
              <a:ext uri="{FF2B5EF4-FFF2-40B4-BE49-F238E27FC236}">
                <a16:creationId xmlns:a16="http://schemas.microsoft.com/office/drawing/2014/main" id="{5AB66428-71DB-FAB3-FCA5-0D924AD43F36}"/>
              </a:ext>
            </a:extLst>
          </p:cNvPr>
          <p:cNvSpPr/>
          <p:nvPr/>
        </p:nvSpPr>
        <p:spPr>
          <a:xfrm>
            <a:off x="6208059" y="1594036"/>
            <a:ext cx="1501588" cy="72838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a:cs typeface="Arial"/>
              </a:rPr>
              <a:t>2021</a:t>
            </a:r>
            <a:endParaRPr lang="en-US" b="1"/>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48"/>
          <p:cNvSpPr txBox="1">
            <a:spLocks noGrp="1"/>
          </p:cNvSpPr>
          <p:nvPr>
            <p:ph type="title"/>
          </p:nvPr>
        </p:nvSpPr>
        <p:spPr>
          <a:xfrm>
            <a:off x="7116233" y="1831100"/>
            <a:ext cx="3783200" cy="1670000"/>
          </a:xfrm>
          <a:prstGeom prst="rect">
            <a:avLst/>
          </a:prstGeom>
        </p:spPr>
        <p:txBody>
          <a:bodyPr spcFirstLastPara="1" wrap="square" lIns="121900" tIns="121900" rIns="121900" bIns="121900" anchor="b" anchorCtr="0">
            <a:noAutofit/>
          </a:bodyPr>
          <a:lstStyle/>
          <a:p>
            <a:r>
              <a:rPr lang="en"/>
              <a:t>Text Exploratory Data Analysis</a:t>
            </a:r>
            <a:endParaRPr/>
          </a:p>
        </p:txBody>
      </p:sp>
      <p:cxnSp>
        <p:nvCxnSpPr>
          <p:cNvPr id="267" name="Google Shape;267;p48"/>
          <p:cNvCxnSpPr/>
          <p:nvPr/>
        </p:nvCxnSpPr>
        <p:spPr>
          <a:xfrm>
            <a:off x="6966867" y="2053736"/>
            <a:ext cx="0" cy="29196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122" name="Picture 2">
            <a:extLst>
              <a:ext uri="{FF2B5EF4-FFF2-40B4-BE49-F238E27FC236}">
                <a16:creationId xmlns:a16="http://schemas.microsoft.com/office/drawing/2014/main" id="{4CA15954-3F69-B6C4-E85A-E80EAC076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934" y="1327150"/>
            <a:ext cx="6468568" cy="40451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4" name="Text Placeholder 3">
            <a:extLst>
              <a:ext uri="{FF2B5EF4-FFF2-40B4-BE49-F238E27FC236}">
                <a16:creationId xmlns:a16="http://schemas.microsoft.com/office/drawing/2014/main" id="{84CF7054-FB8A-12F7-86CC-A493EBE87D46}"/>
              </a:ext>
            </a:extLst>
          </p:cNvPr>
          <p:cNvSpPr>
            <a:spLocks noGrp="1"/>
          </p:cNvSpPr>
          <p:nvPr>
            <p:ph type="body" idx="1"/>
          </p:nvPr>
        </p:nvSpPr>
        <p:spPr>
          <a:xfrm>
            <a:off x="7009077" y="3434687"/>
            <a:ext cx="3783200" cy="1670000"/>
          </a:xfrm>
        </p:spPr>
        <p:txBody>
          <a:bodyPr/>
          <a:lstStyle/>
          <a:p>
            <a:pPr marL="168910" indent="0">
              <a:buNone/>
            </a:pPr>
            <a:r>
              <a:rPr lang="en-IN" sz="2100"/>
              <a:t>Text Analysis which was uncovered</a:t>
            </a: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93094" y="4143338"/>
            <a:ext cx="5701213" cy="1721981"/>
          </a:xfrm>
          <a:prstGeom prst="rect">
            <a:avLst/>
          </a:prstGeom>
        </p:spPr>
        <p:txBody>
          <a:bodyPr spcFirstLastPara="1" wrap="square" lIns="121900" tIns="121900" rIns="121900" bIns="121900" anchor="b" anchorCtr="0">
            <a:noAutofit/>
          </a:bodyPr>
          <a:lstStyle/>
          <a:p>
            <a:r>
              <a:rPr lang="en"/>
              <a:t>Sentiment analysis</a:t>
            </a:r>
            <a:endParaRPr/>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04</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0830957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5E37-9294-8746-B2E1-7BC39C37D285}"/>
              </a:ext>
            </a:extLst>
          </p:cNvPr>
          <p:cNvSpPr>
            <a:spLocks noGrp="1"/>
          </p:cNvSpPr>
          <p:nvPr>
            <p:ph type="title"/>
          </p:nvPr>
        </p:nvSpPr>
        <p:spPr>
          <a:xfrm>
            <a:off x="718977" y="332408"/>
            <a:ext cx="6172400" cy="1255200"/>
          </a:xfrm>
        </p:spPr>
        <p:txBody>
          <a:bodyPr/>
          <a:lstStyle/>
          <a:p>
            <a:r>
              <a:rPr lang="en-US"/>
              <a:t>Sentiment Analysis</a:t>
            </a:r>
          </a:p>
        </p:txBody>
      </p:sp>
      <p:sp>
        <p:nvSpPr>
          <p:cNvPr id="3" name="Text Placeholder 2">
            <a:extLst>
              <a:ext uri="{FF2B5EF4-FFF2-40B4-BE49-F238E27FC236}">
                <a16:creationId xmlns:a16="http://schemas.microsoft.com/office/drawing/2014/main" id="{CACEFF54-CA4A-F7D3-E1CB-C2BF96D501D3}"/>
              </a:ext>
            </a:extLst>
          </p:cNvPr>
          <p:cNvSpPr>
            <a:spLocks noGrp="1"/>
          </p:cNvSpPr>
          <p:nvPr>
            <p:ph type="body" idx="1"/>
          </p:nvPr>
        </p:nvSpPr>
        <p:spPr>
          <a:xfrm>
            <a:off x="885070" y="1361949"/>
            <a:ext cx="5497024" cy="4588875"/>
          </a:xfrm>
        </p:spPr>
        <p:txBody>
          <a:bodyPr/>
          <a:lstStyle/>
          <a:p>
            <a:pPr marL="186055" indent="0">
              <a:buNone/>
            </a:pPr>
            <a:r>
              <a:rPr lang="en-US" sz="1850" b="1"/>
              <a:t>Text preprocessing</a:t>
            </a:r>
          </a:p>
          <a:p>
            <a:pPr marL="186055" indent="0">
              <a:buNone/>
            </a:pPr>
            <a:endParaRPr lang="en-US" sz="1850" b="1"/>
          </a:p>
          <a:p>
            <a:pPr marL="608965" indent="-422910"/>
            <a:r>
              <a:rPr lang="en-US"/>
              <a:t>Lowercasing</a:t>
            </a:r>
          </a:p>
          <a:p>
            <a:pPr marL="608965" indent="-422910"/>
            <a:r>
              <a:rPr lang="en-US" sz="1850"/>
              <a:t>Removing special characters (Emojis </a:t>
            </a:r>
            <a:r>
              <a:rPr lang="en-US" sz="1850" err="1"/>
              <a:t>etc</a:t>
            </a:r>
            <a:r>
              <a:rPr lang="en-US" sz="1850"/>
              <a:t>)</a:t>
            </a:r>
          </a:p>
          <a:p>
            <a:pPr marL="608965" indent="-422910"/>
            <a:r>
              <a:rPr lang="en-US"/>
              <a:t>Removing punctuations</a:t>
            </a:r>
          </a:p>
          <a:p>
            <a:pPr marL="608965" indent="-422910"/>
            <a:r>
              <a:rPr lang="en-US"/>
              <a:t>Tokenization</a:t>
            </a:r>
          </a:p>
          <a:p>
            <a:pPr marL="608965" indent="-422910"/>
            <a:r>
              <a:rPr lang="en-US"/>
              <a:t>Remove stop words</a:t>
            </a:r>
          </a:p>
          <a:p>
            <a:pPr marL="608965" indent="-422910"/>
            <a:r>
              <a:rPr lang="en-US"/>
              <a:t>Conduct lemmatization</a:t>
            </a:r>
          </a:p>
          <a:p>
            <a:pPr marL="608965" indent="-422910"/>
            <a:endParaRPr lang="en-US" sz="1850"/>
          </a:p>
          <a:p>
            <a:pPr marL="186055" indent="0">
              <a:buNone/>
            </a:pPr>
            <a:endParaRPr lang="en-US" sz="1850"/>
          </a:p>
          <a:p>
            <a:pPr marL="608965" indent="-422910"/>
            <a:r>
              <a:rPr lang="en-US" sz="1850"/>
              <a:t>New col: </a:t>
            </a:r>
            <a:r>
              <a:rPr lang="en-US" sz="1850" err="1"/>
              <a:t>processed_text</a:t>
            </a:r>
            <a:r>
              <a:rPr lang="en-US" sz="1850"/>
              <a:t> (Conducted Sentiment Analysis with this col using </a:t>
            </a:r>
            <a:r>
              <a:rPr lang="en-US" sz="1850" err="1"/>
              <a:t>VaderSentiment</a:t>
            </a:r>
            <a:r>
              <a:rPr lang="en-US" sz="1850"/>
              <a:t>)</a:t>
            </a:r>
          </a:p>
          <a:p>
            <a:pPr marL="186055" indent="0">
              <a:buNone/>
            </a:pPr>
            <a:br>
              <a:rPr lang="en-US"/>
            </a:br>
            <a:endParaRPr lang="en-US"/>
          </a:p>
        </p:txBody>
      </p:sp>
      <p:pic>
        <p:nvPicPr>
          <p:cNvPr id="4" name="Picture 3" descr="A graph with blue dots&#10;&#10;Description automatically generated">
            <a:extLst>
              <a:ext uri="{FF2B5EF4-FFF2-40B4-BE49-F238E27FC236}">
                <a16:creationId xmlns:a16="http://schemas.microsoft.com/office/drawing/2014/main" id="{39B6E69D-DC04-F7AC-6701-EA4661851DDC}"/>
              </a:ext>
            </a:extLst>
          </p:cNvPr>
          <p:cNvPicPr>
            <a:picLocks noChangeAspect="1"/>
          </p:cNvPicPr>
          <p:nvPr/>
        </p:nvPicPr>
        <p:blipFill>
          <a:blip r:embed="rId3"/>
          <a:stretch>
            <a:fillRect/>
          </a:stretch>
        </p:blipFill>
        <p:spPr>
          <a:xfrm>
            <a:off x="6688983" y="1365882"/>
            <a:ext cx="4241365" cy="3312351"/>
          </a:xfrm>
          <a:prstGeom prst="rect">
            <a:avLst/>
          </a:prstGeom>
        </p:spPr>
      </p:pic>
      <p:sp>
        <p:nvSpPr>
          <p:cNvPr id="5" name="TextBox 4">
            <a:extLst>
              <a:ext uri="{FF2B5EF4-FFF2-40B4-BE49-F238E27FC236}">
                <a16:creationId xmlns:a16="http://schemas.microsoft.com/office/drawing/2014/main" id="{7F0BC75B-11C9-7AE4-383B-41C77E4D6272}"/>
              </a:ext>
            </a:extLst>
          </p:cNvPr>
          <p:cNvSpPr txBox="1"/>
          <p:nvPr/>
        </p:nvSpPr>
        <p:spPr>
          <a:xfrm>
            <a:off x="6779404" y="4794401"/>
            <a:ext cx="4062132" cy="6540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300" b="0" i="0" u="none" strike="noStrike">
                <a:solidFill>
                  <a:schemeClr val="bg1"/>
                </a:solidFill>
                <a:latin typeface="Arial"/>
                <a:ea typeface="Arial"/>
                <a:cs typeface="Arial"/>
              </a:rPr>
              <a:t>Correlation graph between customer review stars and sentiment scores (not correlated)</a:t>
            </a:r>
          </a:p>
          <a:p>
            <a:pPr algn="ctr"/>
            <a:endParaRPr lang="en-US" sz="1050">
              <a:solidFill>
                <a:schemeClr val="bg1"/>
              </a:solidFill>
              <a:cs typeface="Arial"/>
            </a:endParaRPr>
          </a:p>
        </p:txBody>
      </p:sp>
    </p:spTree>
    <p:extLst>
      <p:ext uri="{BB962C8B-B14F-4D97-AF65-F5344CB8AC3E}">
        <p14:creationId xmlns:p14="http://schemas.microsoft.com/office/powerpoint/2010/main" val="2154711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0F6BB-ED73-FFF1-85C3-53D588CD4579}"/>
              </a:ext>
            </a:extLst>
          </p:cNvPr>
          <p:cNvSpPr>
            <a:spLocks noGrp="1"/>
          </p:cNvSpPr>
          <p:nvPr>
            <p:ph type="title"/>
          </p:nvPr>
        </p:nvSpPr>
        <p:spPr>
          <a:xfrm>
            <a:off x="1190372" y="237767"/>
            <a:ext cx="7912987" cy="869673"/>
          </a:xfrm>
        </p:spPr>
        <p:txBody>
          <a:bodyPr/>
          <a:lstStyle/>
          <a:p>
            <a:r>
              <a:rPr lang="en-IN"/>
              <a:t>Sentiment Analysis (2018 vs 2021)</a:t>
            </a:r>
            <a:br>
              <a:rPr lang="en-IN"/>
            </a:br>
            <a:endParaRPr lang="en-IN"/>
          </a:p>
        </p:txBody>
      </p:sp>
      <p:sp>
        <p:nvSpPr>
          <p:cNvPr id="3" name="Text Placeholder 2">
            <a:extLst>
              <a:ext uri="{FF2B5EF4-FFF2-40B4-BE49-F238E27FC236}">
                <a16:creationId xmlns:a16="http://schemas.microsoft.com/office/drawing/2014/main" id="{0E517D89-AF52-CB76-2D55-48D8B20321DB}"/>
              </a:ext>
            </a:extLst>
          </p:cNvPr>
          <p:cNvSpPr>
            <a:spLocks noGrp="1"/>
          </p:cNvSpPr>
          <p:nvPr>
            <p:ph type="body" idx="1"/>
          </p:nvPr>
        </p:nvSpPr>
        <p:spPr>
          <a:xfrm>
            <a:off x="4221799" y="4975401"/>
            <a:ext cx="4206479" cy="1467895"/>
          </a:xfrm>
        </p:spPr>
        <p:txBody>
          <a:bodyPr/>
          <a:lstStyle/>
          <a:p>
            <a:pPr marL="186262" indent="0" algn="ctr">
              <a:buNone/>
            </a:pPr>
            <a:r>
              <a:rPr lang="en-IN"/>
              <a:t>Polarity score &gt;= 0.5 (positive)</a:t>
            </a:r>
          </a:p>
          <a:p>
            <a:pPr algn="ctr"/>
            <a:endParaRPr lang="en-IN"/>
          </a:p>
          <a:p>
            <a:pPr marL="186262" indent="0" algn="ctr">
              <a:buNone/>
            </a:pPr>
            <a:r>
              <a:rPr lang="en-IN"/>
              <a:t>Polarity score &lt;= -0.5 (negative)</a:t>
            </a:r>
          </a:p>
          <a:p>
            <a:pPr algn="ctr"/>
            <a:endParaRPr lang="en-IN"/>
          </a:p>
          <a:p>
            <a:pPr marL="186262" indent="0" algn="ctr">
              <a:buNone/>
            </a:pPr>
            <a:r>
              <a:rPr lang="en-IN"/>
              <a:t>-0.5 &lt;Polarity score &lt;0.5 (neutral)</a:t>
            </a:r>
          </a:p>
          <a:p>
            <a:pPr algn="ctr"/>
            <a:endParaRPr lang="en-IN"/>
          </a:p>
        </p:txBody>
      </p:sp>
      <p:pic>
        <p:nvPicPr>
          <p:cNvPr id="6146" name="Picture 2">
            <a:extLst>
              <a:ext uri="{FF2B5EF4-FFF2-40B4-BE49-F238E27FC236}">
                <a16:creationId xmlns:a16="http://schemas.microsoft.com/office/drawing/2014/main" id="{907E6519-DC2D-1836-D0BE-29A3097E47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7366" y="1262454"/>
            <a:ext cx="4652860" cy="348183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29082F36-A8A7-4AEA-A6FC-E8536702C1C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6929" y="1262454"/>
            <a:ext cx="4652860" cy="3481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72746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93094" y="4143338"/>
            <a:ext cx="5701213" cy="1721981"/>
          </a:xfrm>
          <a:prstGeom prst="rect">
            <a:avLst/>
          </a:prstGeom>
        </p:spPr>
        <p:txBody>
          <a:bodyPr spcFirstLastPara="1" wrap="square" lIns="121900" tIns="121900" rIns="121900" bIns="121900" anchor="b" anchorCtr="0">
            <a:noAutofit/>
          </a:bodyPr>
          <a:lstStyle/>
          <a:p>
            <a:r>
              <a:rPr lang="en"/>
              <a:t>BERT Topic Modeling</a:t>
            </a:r>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05</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5280553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9577-5DBB-7B4F-3820-12A117280684}"/>
              </a:ext>
            </a:extLst>
          </p:cNvPr>
          <p:cNvSpPr>
            <a:spLocks noGrp="1"/>
          </p:cNvSpPr>
          <p:nvPr>
            <p:ph type="title"/>
          </p:nvPr>
        </p:nvSpPr>
        <p:spPr>
          <a:xfrm>
            <a:off x="992541" y="449593"/>
            <a:ext cx="7854550" cy="1255200"/>
          </a:xfrm>
        </p:spPr>
        <p:txBody>
          <a:bodyPr/>
          <a:lstStyle/>
          <a:p>
            <a:r>
              <a:rPr lang="en-US"/>
              <a:t>Length Distribution of Reviews</a:t>
            </a:r>
          </a:p>
        </p:txBody>
      </p:sp>
      <p:sp>
        <p:nvSpPr>
          <p:cNvPr id="3" name="Text Placeholder 2">
            <a:extLst>
              <a:ext uri="{FF2B5EF4-FFF2-40B4-BE49-F238E27FC236}">
                <a16:creationId xmlns:a16="http://schemas.microsoft.com/office/drawing/2014/main" id="{636F8945-42CB-FDD5-B15D-3A92DA13D58F}"/>
              </a:ext>
            </a:extLst>
          </p:cNvPr>
          <p:cNvSpPr>
            <a:spLocks noGrp="1"/>
          </p:cNvSpPr>
          <p:nvPr>
            <p:ph type="body" idx="1"/>
          </p:nvPr>
        </p:nvSpPr>
        <p:spPr>
          <a:xfrm>
            <a:off x="1078805" y="1507876"/>
            <a:ext cx="4249200" cy="3681200"/>
          </a:xfrm>
        </p:spPr>
        <p:txBody>
          <a:bodyPr/>
          <a:lstStyle/>
          <a:p>
            <a:r>
              <a:rPr lang="en-US"/>
              <a:t>2018</a:t>
            </a:r>
            <a:endParaRPr lang="en-IN"/>
          </a:p>
        </p:txBody>
      </p:sp>
      <p:sp>
        <p:nvSpPr>
          <p:cNvPr id="4" name="Text Placeholder 3">
            <a:extLst>
              <a:ext uri="{FF2B5EF4-FFF2-40B4-BE49-F238E27FC236}">
                <a16:creationId xmlns:a16="http://schemas.microsoft.com/office/drawing/2014/main" id="{776F4607-70D9-FC1F-1916-C3ECCD8D026F}"/>
              </a:ext>
            </a:extLst>
          </p:cNvPr>
          <p:cNvSpPr>
            <a:spLocks noGrp="1"/>
          </p:cNvSpPr>
          <p:nvPr>
            <p:ph type="body" idx="2"/>
          </p:nvPr>
        </p:nvSpPr>
        <p:spPr>
          <a:xfrm>
            <a:off x="6644813" y="1450367"/>
            <a:ext cx="4249200" cy="3681200"/>
          </a:xfrm>
        </p:spPr>
        <p:txBody>
          <a:bodyPr/>
          <a:lstStyle/>
          <a:p>
            <a:r>
              <a:rPr lang="en-US"/>
              <a:t>2021</a:t>
            </a:r>
            <a:endParaRPr lang="en-IN"/>
          </a:p>
        </p:txBody>
      </p:sp>
      <p:pic>
        <p:nvPicPr>
          <p:cNvPr id="8194" name="Picture 2">
            <a:extLst>
              <a:ext uri="{FF2B5EF4-FFF2-40B4-BE49-F238E27FC236}">
                <a16:creationId xmlns:a16="http://schemas.microsoft.com/office/drawing/2014/main" id="{D1BE82D1-B408-5E60-02DC-1656249C63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340" y="2100792"/>
            <a:ext cx="3712146" cy="35766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F712E4E0-DE0E-72FF-6DF3-4D9C0227D7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7331" y="2212719"/>
            <a:ext cx="3712147" cy="34677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4B90210-01F8-B31E-344C-8F5956E72670}"/>
              </a:ext>
            </a:extLst>
          </p:cNvPr>
          <p:cNvSpPr txBox="1"/>
          <p:nvPr/>
        </p:nvSpPr>
        <p:spPr>
          <a:xfrm>
            <a:off x="1503872" y="5802702"/>
            <a:ext cx="3088256"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solidFill>
                  <a:schemeClr val="bg1"/>
                </a:solidFill>
                <a:latin typeface="Montserrat"/>
                <a:cs typeface="Arial"/>
              </a:rPr>
              <a:t>Longest review length: 470 words </a:t>
            </a:r>
          </a:p>
          <a:p>
            <a:pPr marL="228600" indent="-228600">
              <a:buFont typeface=""/>
              <a:buChar char="•"/>
            </a:pPr>
            <a:r>
              <a:rPr lang="en-US">
                <a:solidFill>
                  <a:schemeClr val="bg1"/>
                </a:solidFill>
                <a:latin typeface="Montserrat"/>
                <a:cs typeface="Arial"/>
              </a:rPr>
              <a:t>No. of topics: 133</a:t>
            </a:r>
          </a:p>
        </p:txBody>
      </p:sp>
      <p:sp>
        <p:nvSpPr>
          <p:cNvPr id="6" name="TextBox 5">
            <a:extLst>
              <a:ext uri="{FF2B5EF4-FFF2-40B4-BE49-F238E27FC236}">
                <a16:creationId xmlns:a16="http://schemas.microsoft.com/office/drawing/2014/main" id="{5712BED2-4130-3BAE-DC2A-07BABC6B711C}"/>
              </a:ext>
            </a:extLst>
          </p:cNvPr>
          <p:cNvSpPr txBox="1"/>
          <p:nvPr/>
        </p:nvSpPr>
        <p:spPr>
          <a:xfrm>
            <a:off x="7470475" y="5802702"/>
            <a:ext cx="3375803"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a:solidFill>
                  <a:schemeClr val="bg1"/>
                </a:solidFill>
                <a:latin typeface="Montserrat"/>
                <a:cs typeface="Arial"/>
              </a:rPr>
              <a:t>Longest review length: 510 words</a:t>
            </a:r>
          </a:p>
          <a:p>
            <a:pPr marL="228600" indent="-228600">
              <a:buFont typeface=""/>
              <a:buChar char="•"/>
            </a:pPr>
            <a:r>
              <a:rPr lang="en-US">
                <a:solidFill>
                  <a:schemeClr val="bg1"/>
                </a:solidFill>
                <a:latin typeface="Montserrat"/>
                <a:cs typeface="Arial"/>
              </a:rPr>
              <a:t>No. of topics: 103</a:t>
            </a:r>
          </a:p>
        </p:txBody>
      </p:sp>
    </p:spTree>
    <p:extLst>
      <p:ext uri="{BB962C8B-B14F-4D97-AF65-F5344CB8AC3E}">
        <p14:creationId xmlns:p14="http://schemas.microsoft.com/office/powerpoint/2010/main" val="42392441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9577-5DBB-7B4F-3820-12A117280684}"/>
              </a:ext>
            </a:extLst>
          </p:cNvPr>
          <p:cNvSpPr>
            <a:spLocks noGrp="1"/>
          </p:cNvSpPr>
          <p:nvPr>
            <p:ph type="title"/>
          </p:nvPr>
        </p:nvSpPr>
        <p:spPr/>
        <p:txBody>
          <a:bodyPr/>
          <a:lstStyle/>
          <a:p>
            <a:r>
              <a:rPr lang="en-US"/>
              <a:t>Topic Word Scores</a:t>
            </a:r>
            <a:endParaRPr lang="en-IN"/>
          </a:p>
        </p:txBody>
      </p:sp>
      <p:sp>
        <p:nvSpPr>
          <p:cNvPr id="3" name="Text Placeholder 2">
            <a:extLst>
              <a:ext uri="{FF2B5EF4-FFF2-40B4-BE49-F238E27FC236}">
                <a16:creationId xmlns:a16="http://schemas.microsoft.com/office/drawing/2014/main" id="{636F8945-42CB-FDD5-B15D-3A92DA13D58F}"/>
              </a:ext>
            </a:extLst>
          </p:cNvPr>
          <p:cNvSpPr>
            <a:spLocks noGrp="1"/>
          </p:cNvSpPr>
          <p:nvPr>
            <p:ph type="body" idx="1"/>
          </p:nvPr>
        </p:nvSpPr>
        <p:spPr/>
        <p:txBody>
          <a:bodyPr/>
          <a:lstStyle/>
          <a:p>
            <a:r>
              <a:rPr lang="en-US"/>
              <a:t>2018</a:t>
            </a:r>
            <a:endParaRPr lang="en-IN"/>
          </a:p>
        </p:txBody>
      </p:sp>
      <p:sp>
        <p:nvSpPr>
          <p:cNvPr id="4" name="Text Placeholder 3">
            <a:extLst>
              <a:ext uri="{FF2B5EF4-FFF2-40B4-BE49-F238E27FC236}">
                <a16:creationId xmlns:a16="http://schemas.microsoft.com/office/drawing/2014/main" id="{776F4607-70D9-FC1F-1916-C3ECCD8D026F}"/>
              </a:ext>
            </a:extLst>
          </p:cNvPr>
          <p:cNvSpPr>
            <a:spLocks noGrp="1"/>
          </p:cNvSpPr>
          <p:nvPr>
            <p:ph type="body" idx="2"/>
          </p:nvPr>
        </p:nvSpPr>
        <p:spPr/>
        <p:txBody>
          <a:bodyPr/>
          <a:lstStyle/>
          <a:p>
            <a:r>
              <a:rPr lang="en-US"/>
              <a:t>2021</a:t>
            </a:r>
            <a:endParaRPr lang="en-IN"/>
          </a:p>
        </p:txBody>
      </p:sp>
      <p:pic>
        <p:nvPicPr>
          <p:cNvPr id="7170" name="Picture 2">
            <a:extLst>
              <a:ext uri="{FF2B5EF4-FFF2-40B4-BE49-F238E27FC236}">
                <a16:creationId xmlns:a16="http://schemas.microsoft.com/office/drawing/2014/main" id="{23A6ACE2-3313-E0E6-4DF4-2813E8C339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198" y="3051914"/>
            <a:ext cx="5207362" cy="259424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53E7995-878D-410B-D4BB-6642A8153D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8695" y="3051914"/>
            <a:ext cx="5447664" cy="2519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7408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429577-5DBB-7B4F-3820-12A117280684}"/>
              </a:ext>
            </a:extLst>
          </p:cNvPr>
          <p:cNvSpPr>
            <a:spLocks noGrp="1"/>
          </p:cNvSpPr>
          <p:nvPr>
            <p:ph type="title"/>
          </p:nvPr>
        </p:nvSpPr>
        <p:spPr>
          <a:xfrm>
            <a:off x="1251333" y="593367"/>
            <a:ext cx="7509494" cy="1255200"/>
          </a:xfrm>
        </p:spPr>
        <p:txBody>
          <a:bodyPr/>
          <a:lstStyle/>
          <a:p>
            <a:r>
              <a:rPr lang="en-US"/>
              <a:t>Intertropical Distance Map</a:t>
            </a:r>
            <a:endParaRPr lang="en-IN"/>
          </a:p>
        </p:txBody>
      </p:sp>
      <p:sp>
        <p:nvSpPr>
          <p:cNvPr id="3" name="Text Placeholder 2">
            <a:extLst>
              <a:ext uri="{FF2B5EF4-FFF2-40B4-BE49-F238E27FC236}">
                <a16:creationId xmlns:a16="http://schemas.microsoft.com/office/drawing/2014/main" id="{636F8945-42CB-FDD5-B15D-3A92DA13D58F}"/>
              </a:ext>
            </a:extLst>
          </p:cNvPr>
          <p:cNvSpPr>
            <a:spLocks noGrp="1"/>
          </p:cNvSpPr>
          <p:nvPr>
            <p:ph type="body" idx="1"/>
          </p:nvPr>
        </p:nvSpPr>
        <p:spPr/>
        <p:txBody>
          <a:bodyPr/>
          <a:lstStyle/>
          <a:p>
            <a:r>
              <a:rPr lang="en-US"/>
              <a:t>2018</a:t>
            </a:r>
            <a:endParaRPr lang="en-IN"/>
          </a:p>
        </p:txBody>
      </p:sp>
      <p:sp>
        <p:nvSpPr>
          <p:cNvPr id="4" name="Text Placeholder 3">
            <a:extLst>
              <a:ext uri="{FF2B5EF4-FFF2-40B4-BE49-F238E27FC236}">
                <a16:creationId xmlns:a16="http://schemas.microsoft.com/office/drawing/2014/main" id="{776F4607-70D9-FC1F-1916-C3ECCD8D026F}"/>
              </a:ext>
            </a:extLst>
          </p:cNvPr>
          <p:cNvSpPr>
            <a:spLocks noGrp="1"/>
          </p:cNvSpPr>
          <p:nvPr>
            <p:ph type="body" idx="2"/>
          </p:nvPr>
        </p:nvSpPr>
        <p:spPr/>
        <p:txBody>
          <a:bodyPr/>
          <a:lstStyle/>
          <a:p>
            <a:r>
              <a:rPr lang="en-US"/>
              <a:t>2021</a:t>
            </a:r>
            <a:endParaRPr lang="en-IN"/>
          </a:p>
        </p:txBody>
      </p:sp>
      <p:pic>
        <p:nvPicPr>
          <p:cNvPr id="9218" name="Picture 2">
            <a:extLst>
              <a:ext uri="{FF2B5EF4-FFF2-40B4-BE49-F238E27FC236}">
                <a16:creationId xmlns:a16="http://schemas.microsoft.com/office/drawing/2014/main" id="{B01E40F8-303F-AB04-0559-9F9B024820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733" y="2881167"/>
            <a:ext cx="3965288" cy="3342958"/>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BAD1EFE7-F325-3844-D6F7-4CF98C9517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0864" y="2881167"/>
            <a:ext cx="3940871" cy="3449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9259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40"/>
          <p:cNvSpPr txBox="1">
            <a:spLocks noGrp="1"/>
          </p:cNvSpPr>
          <p:nvPr>
            <p:ph type="title" idx="6"/>
          </p:nvPr>
        </p:nvSpPr>
        <p:spPr>
          <a:xfrm>
            <a:off x="134892" y="2308742"/>
            <a:ext cx="2432411" cy="975638"/>
          </a:xfrm>
          <a:prstGeom prst="rect">
            <a:avLst/>
          </a:prstGeom>
        </p:spPr>
        <p:txBody>
          <a:bodyPr spcFirstLastPara="1" wrap="square" lIns="121900" tIns="121900" rIns="121900" bIns="121900" anchor="b" anchorCtr="0">
            <a:noAutofit/>
          </a:bodyPr>
          <a:lstStyle/>
          <a:p>
            <a:r>
              <a:rPr lang="en"/>
              <a:t>01</a:t>
            </a:r>
            <a:endParaRPr/>
          </a:p>
        </p:txBody>
      </p:sp>
      <p:sp>
        <p:nvSpPr>
          <p:cNvPr id="179" name="Google Shape;179;p40"/>
          <p:cNvSpPr txBox="1">
            <a:spLocks noGrp="1"/>
          </p:cNvSpPr>
          <p:nvPr>
            <p:ph type="title"/>
          </p:nvPr>
        </p:nvSpPr>
        <p:spPr>
          <a:xfrm>
            <a:off x="2172223" y="3530998"/>
            <a:ext cx="2849159" cy="647694"/>
          </a:xfrm>
          <a:prstGeom prst="rect">
            <a:avLst/>
          </a:prstGeom>
        </p:spPr>
        <p:txBody>
          <a:bodyPr spcFirstLastPara="1" wrap="square" lIns="121900" tIns="121900" rIns="121900" bIns="121900" anchor="b" anchorCtr="0">
            <a:noAutofit/>
          </a:bodyPr>
          <a:lstStyle/>
          <a:p>
            <a:r>
              <a:rPr lang="en"/>
              <a:t>Data Cleaning</a:t>
            </a:r>
          </a:p>
        </p:txBody>
      </p:sp>
      <p:sp>
        <p:nvSpPr>
          <p:cNvPr id="180" name="Google Shape;180;p40"/>
          <p:cNvSpPr txBox="1">
            <a:spLocks noGrp="1"/>
          </p:cNvSpPr>
          <p:nvPr>
            <p:ph type="subTitle" idx="1"/>
          </p:nvPr>
        </p:nvSpPr>
        <p:spPr>
          <a:xfrm>
            <a:off x="2536380" y="4134803"/>
            <a:ext cx="2129699" cy="1458910"/>
          </a:xfrm>
          <a:prstGeom prst="rect">
            <a:avLst/>
          </a:prstGeom>
        </p:spPr>
        <p:txBody>
          <a:bodyPr spcFirstLastPara="1" wrap="square" lIns="121900" tIns="121900" rIns="121900" bIns="121900" anchor="t" anchorCtr="0">
            <a:noAutofit/>
          </a:bodyPr>
          <a:lstStyle/>
          <a:p>
            <a:pPr marL="0" indent="0"/>
            <a:r>
              <a:rPr lang="en" sz="1850"/>
              <a:t>Merging Files</a:t>
            </a:r>
          </a:p>
        </p:txBody>
      </p:sp>
      <p:sp>
        <p:nvSpPr>
          <p:cNvPr id="181" name="Google Shape;181;p40"/>
          <p:cNvSpPr txBox="1">
            <a:spLocks noGrp="1"/>
          </p:cNvSpPr>
          <p:nvPr>
            <p:ph type="title" idx="2"/>
          </p:nvPr>
        </p:nvSpPr>
        <p:spPr>
          <a:xfrm>
            <a:off x="4812620" y="3769269"/>
            <a:ext cx="2588986" cy="637255"/>
          </a:xfrm>
          <a:prstGeom prst="rect">
            <a:avLst/>
          </a:prstGeom>
        </p:spPr>
        <p:txBody>
          <a:bodyPr spcFirstLastPara="1" wrap="square" lIns="121900" tIns="121900" rIns="121900" bIns="121900" anchor="b" anchorCtr="0">
            <a:noAutofit/>
          </a:bodyPr>
          <a:lstStyle/>
          <a:p>
            <a:r>
              <a:rPr lang="en"/>
              <a:t>Exploratory Data Analysis</a:t>
            </a:r>
            <a:endParaRPr/>
          </a:p>
        </p:txBody>
      </p:sp>
      <p:sp>
        <p:nvSpPr>
          <p:cNvPr id="182" name="Google Shape;182;p40"/>
          <p:cNvSpPr txBox="1">
            <a:spLocks noGrp="1"/>
          </p:cNvSpPr>
          <p:nvPr>
            <p:ph type="subTitle" idx="3"/>
          </p:nvPr>
        </p:nvSpPr>
        <p:spPr>
          <a:xfrm>
            <a:off x="5167523" y="4291378"/>
            <a:ext cx="1900055" cy="1427595"/>
          </a:xfrm>
          <a:prstGeom prst="rect">
            <a:avLst/>
          </a:prstGeom>
        </p:spPr>
        <p:txBody>
          <a:bodyPr spcFirstLastPara="1" wrap="square" lIns="121900" tIns="121900" rIns="121900" bIns="121900" anchor="t" anchorCtr="0">
            <a:noAutofit/>
          </a:bodyPr>
          <a:lstStyle/>
          <a:p>
            <a:pPr marL="0" indent="0"/>
            <a:r>
              <a:rPr lang="en" sz="1850"/>
              <a:t>Summary Statistics &amp; Graphs</a:t>
            </a:r>
          </a:p>
        </p:txBody>
      </p:sp>
      <p:sp>
        <p:nvSpPr>
          <p:cNvPr id="183" name="Google Shape;183;p40"/>
          <p:cNvSpPr txBox="1">
            <a:spLocks noGrp="1"/>
          </p:cNvSpPr>
          <p:nvPr>
            <p:ph type="title" idx="4"/>
          </p:nvPr>
        </p:nvSpPr>
        <p:spPr>
          <a:xfrm>
            <a:off x="134888" y="3403927"/>
            <a:ext cx="2432411" cy="741638"/>
          </a:xfrm>
          <a:prstGeom prst="rect">
            <a:avLst/>
          </a:prstGeom>
        </p:spPr>
        <p:txBody>
          <a:bodyPr spcFirstLastPara="1" wrap="square" lIns="121900" tIns="121900" rIns="121900" bIns="121900" anchor="b" anchorCtr="0">
            <a:noAutofit/>
          </a:bodyPr>
          <a:lstStyle/>
          <a:p>
            <a:r>
              <a:rPr lang="en"/>
              <a:t>Overview</a:t>
            </a:r>
            <a:endParaRPr/>
          </a:p>
        </p:txBody>
      </p:sp>
      <p:sp>
        <p:nvSpPr>
          <p:cNvPr id="184" name="Google Shape;184;p40"/>
          <p:cNvSpPr txBox="1">
            <a:spLocks noGrp="1"/>
          </p:cNvSpPr>
          <p:nvPr>
            <p:ph type="subTitle" idx="5"/>
          </p:nvPr>
        </p:nvSpPr>
        <p:spPr>
          <a:xfrm>
            <a:off x="134888" y="4134804"/>
            <a:ext cx="2432411" cy="1667676"/>
          </a:xfrm>
          <a:prstGeom prst="rect">
            <a:avLst/>
          </a:prstGeom>
        </p:spPr>
        <p:txBody>
          <a:bodyPr spcFirstLastPara="1" wrap="square" lIns="121900" tIns="121900" rIns="121900" bIns="121900" anchor="t" anchorCtr="0">
            <a:noAutofit/>
          </a:bodyPr>
          <a:lstStyle/>
          <a:p>
            <a:pPr marL="0" indent="0"/>
            <a:r>
              <a:rPr lang="en-US"/>
              <a:t>Yelp Dataset</a:t>
            </a:r>
            <a:endParaRPr/>
          </a:p>
        </p:txBody>
      </p:sp>
      <p:sp>
        <p:nvSpPr>
          <p:cNvPr id="185" name="Google Shape;185;p40"/>
          <p:cNvSpPr txBox="1">
            <a:spLocks noGrp="1"/>
          </p:cNvSpPr>
          <p:nvPr>
            <p:ph type="title" idx="7"/>
          </p:nvPr>
        </p:nvSpPr>
        <p:spPr>
          <a:xfrm>
            <a:off x="2546822" y="2381810"/>
            <a:ext cx="2129699" cy="850379"/>
          </a:xfrm>
          <a:prstGeom prst="rect">
            <a:avLst/>
          </a:prstGeom>
        </p:spPr>
        <p:txBody>
          <a:bodyPr spcFirstLastPara="1" wrap="square" lIns="121900" tIns="121900" rIns="121900" bIns="121900" anchor="b" anchorCtr="0">
            <a:noAutofit/>
          </a:bodyPr>
          <a:lstStyle/>
          <a:p>
            <a:r>
              <a:rPr lang="en"/>
              <a:t>02</a:t>
            </a:r>
            <a:endParaRPr/>
          </a:p>
        </p:txBody>
      </p:sp>
      <p:sp>
        <p:nvSpPr>
          <p:cNvPr id="186" name="Google Shape;186;p40"/>
          <p:cNvSpPr txBox="1">
            <a:spLocks noGrp="1"/>
          </p:cNvSpPr>
          <p:nvPr>
            <p:ph type="title" idx="8"/>
          </p:nvPr>
        </p:nvSpPr>
        <p:spPr>
          <a:xfrm>
            <a:off x="5157082" y="2360933"/>
            <a:ext cx="1900055" cy="839940"/>
          </a:xfrm>
          <a:prstGeom prst="rect">
            <a:avLst/>
          </a:prstGeom>
        </p:spPr>
        <p:txBody>
          <a:bodyPr spcFirstLastPara="1" wrap="square" lIns="121900" tIns="121900" rIns="121900" bIns="121900" anchor="b" anchorCtr="0">
            <a:noAutofit/>
          </a:bodyPr>
          <a:lstStyle/>
          <a:p>
            <a:r>
              <a:rPr lang="en"/>
              <a:t>03</a:t>
            </a:r>
            <a:endParaRPr/>
          </a:p>
        </p:txBody>
      </p:sp>
      <p:cxnSp>
        <p:nvCxnSpPr>
          <p:cNvPr id="187" name="Google Shape;187;p40"/>
          <p:cNvCxnSpPr/>
          <p:nvPr/>
        </p:nvCxnSpPr>
        <p:spPr>
          <a:xfrm>
            <a:off x="1164585" y="3374004"/>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8" name="Google Shape;188;p40"/>
          <p:cNvCxnSpPr/>
          <p:nvPr/>
        </p:nvCxnSpPr>
        <p:spPr>
          <a:xfrm>
            <a:off x="3336433" y="3311373"/>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89" name="Google Shape;189;p40"/>
          <p:cNvCxnSpPr/>
          <p:nvPr/>
        </p:nvCxnSpPr>
        <p:spPr>
          <a:xfrm>
            <a:off x="5842309" y="3321812"/>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181;p40">
            <a:extLst>
              <a:ext uri="{FF2B5EF4-FFF2-40B4-BE49-F238E27FC236}">
                <a16:creationId xmlns:a16="http://schemas.microsoft.com/office/drawing/2014/main" id="{1490B2A7-C13F-629F-FB6D-308563ABD130}"/>
              </a:ext>
            </a:extLst>
          </p:cNvPr>
          <p:cNvSpPr txBox="1">
            <a:spLocks/>
          </p:cNvSpPr>
          <p:nvPr/>
        </p:nvSpPr>
        <p:spPr>
          <a:xfrm>
            <a:off x="7428471" y="3535451"/>
            <a:ext cx="2087946" cy="866899"/>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24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9pPr>
          </a:lstStyle>
          <a:p>
            <a:r>
              <a:rPr lang="en-US" kern="0"/>
              <a:t>Sentiment Analysis</a:t>
            </a:r>
          </a:p>
        </p:txBody>
      </p:sp>
      <p:sp>
        <p:nvSpPr>
          <p:cNvPr id="5" name="Google Shape;182;p40">
            <a:extLst>
              <a:ext uri="{FF2B5EF4-FFF2-40B4-BE49-F238E27FC236}">
                <a16:creationId xmlns:a16="http://schemas.microsoft.com/office/drawing/2014/main" id="{5B7F8D01-7632-CF44-EDDB-AA1186AA7F11}"/>
              </a:ext>
            </a:extLst>
          </p:cNvPr>
          <p:cNvSpPr txBox="1">
            <a:spLocks/>
          </p:cNvSpPr>
          <p:nvPr/>
        </p:nvSpPr>
        <p:spPr>
          <a:xfrm>
            <a:off x="7480663" y="4266327"/>
            <a:ext cx="2087946" cy="1406718"/>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9pPr>
          </a:lstStyle>
          <a:p>
            <a:pPr marL="0" indent="0"/>
            <a:r>
              <a:rPr lang="en-US" sz="1850" kern="0"/>
              <a:t>Key Findings </a:t>
            </a:r>
          </a:p>
        </p:txBody>
      </p:sp>
      <p:sp>
        <p:nvSpPr>
          <p:cNvPr id="7" name="Google Shape;186;p40">
            <a:extLst>
              <a:ext uri="{FF2B5EF4-FFF2-40B4-BE49-F238E27FC236}">
                <a16:creationId xmlns:a16="http://schemas.microsoft.com/office/drawing/2014/main" id="{23848518-47AE-D4B1-BBCB-FDEB51C11F68}"/>
              </a:ext>
            </a:extLst>
          </p:cNvPr>
          <p:cNvSpPr txBox="1">
            <a:spLocks/>
          </p:cNvSpPr>
          <p:nvPr/>
        </p:nvSpPr>
        <p:spPr>
          <a:xfrm>
            <a:off x="7428467" y="2377635"/>
            <a:ext cx="2087946" cy="829502"/>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48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9pPr>
          </a:lstStyle>
          <a:p>
            <a:r>
              <a:rPr lang="en" kern="0"/>
              <a:t>04</a:t>
            </a:r>
          </a:p>
        </p:txBody>
      </p:sp>
      <p:cxnSp>
        <p:nvCxnSpPr>
          <p:cNvPr id="8" name="Google Shape;189;p40">
            <a:extLst>
              <a:ext uri="{FF2B5EF4-FFF2-40B4-BE49-F238E27FC236}">
                <a16:creationId xmlns:a16="http://schemas.microsoft.com/office/drawing/2014/main" id="{B1A26F77-E89B-9249-4953-7BA533C20C39}"/>
              </a:ext>
            </a:extLst>
          </p:cNvPr>
          <p:cNvCxnSpPr>
            <a:cxnSpLocks/>
          </p:cNvCxnSpPr>
          <p:nvPr/>
        </p:nvCxnSpPr>
        <p:spPr>
          <a:xfrm>
            <a:off x="8211815" y="3280058"/>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7" name="Google Shape;181;p40">
            <a:extLst>
              <a:ext uri="{FF2B5EF4-FFF2-40B4-BE49-F238E27FC236}">
                <a16:creationId xmlns:a16="http://schemas.microsoft.com/office/drawing/2014/main" id="{36FAF5D7-5573-AFA7-CAD4-7BFC715FF754}"/>
              </a:ext>
            </a:extLst>
          </p:cNvPr>
          <p:cNvSpPr txBox="1">
            <a:spLocks/>
          </p:cNvSpPr>
          <p:nvPr/>
        </p:nvSpPr>
        <p:spPr>
          <a:xfrm>
            <a:off x="9568334" y="3765093"/>
            <a:ext cx="2296712" cy="637255"/>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1800"/>
              <a:buFont typeface="Montserrat ExtraBold"/>
              <a:buNone/>
              <a:defRPr sz="2400" b="0" i="0" u="none" strike="noStrike" cap="none">
                <a:solidFill>
                  <a:schemeClr val="lt1"/>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2pPr>
            <a:lvl3pPr marR="0" lvl="2"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3pPr>
            <a:lvl4pPr marR="0" lvl="3"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4pPr>
            <a:lvl5pPr marR="0" lvl="4"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5pPr>
            <a:lvl6pPr marR="0" lvl="5"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6pPr>
            <a:lvl7pPr marR="0" lvl="6"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7pPr>
            <a:lvl8pPr marR="0" lvl="7"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8pPr>
            <a:lvl9pPr marR="0" lvl="8" algn="ctr" rtl="0">
              <a:lnSpc>
                <a:spcPct val="100000"/>
              </a:lnSpc>
              <a:spcBef>
                <a:spcPts val="0"/>
              </a:spcBef>
              <a:spcAft>
                <a:spcPts val="0"/>
              </a:spcAft>
              <a:buClr>
                <a:schemeClr val="lt1"/>
              </a:buClr>
              <a:buSzPts val="4200"/>
              <a:buFont typeface="Montserrat"/>
              <a:buNone/>
              <a:defRPr sz="5600" b="0" i="0" u="none" strike="noStrike" cap="none">
                <a:solidFill>
                  <a:schemeClr val="lt1"/>
                </a:solidFill>
                <a:latin typeface="Montserrat"/>
                <a:ea typeface="Montserrat"/>
                <a:cs typeface="Montserrat"/>
                <a:sym typeface="Montserrat"/>
              </a:defRPr>
            </a:lvl9pPr>
          </a:lstStyle>
          <a:p>
            <a:r>
              <a:rPr lang="en-US" kern="0"/>
              <a:t>BERT Topic Modelling</a:t>
            </a:r>
            <a:endParaRPr lang="en-US"/>
          </a:p>
        </p:txBody>
      </p:sp>
      <p:sp>
        <p:nvSpPr>
          <p:cNvPr id="19" name="Google Shape;182;p40">
            <a:extLst>
              <a:ext uri="{FF2B5EF4-FFF2-40B4-BE49-F238E27FC236}">
                <a16:creationId xmlns:a16="http://schemas.microsoft.com/office/drawing/2014/main" id="{4890372C-F4F4-191B-EC2A-D5F0BF9285D2}"/>
              </a:ext>
            </a:extLst>
          </p:cNvPr>
          <p:cNvSpPr txBox="1">
            <a:spLocks/>
          </p:cNvSpPr>
          <p:nvPr/>
        </p:nvSpPr>
        <p:spPr>
          <a:xfrm>
            <a:off x="9766663" y="4287203"/>
            <a:ext cx="1900055" cy="1427595"/>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ontserrat"/>
              <a:buNone/>
              <a:defRPr sz="1867" b="0" i="0" u="none" strike="noStrike" cap="none">
                <a:solidFill>
                  <a:schemeClr val="l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2100"/>
              <a:buFont typeface="Montserrat"/>
              <a:buNone/>
              <a:defRPr sz="2800" b="0" i="0" u="none" strike="noStrike" cap="none">
                <a:solidFill>
                  <a:schemeClr val="lt1"/>
                </a:solidFill>
                <a:latin typeface="Montserrat"/>
                <a:ea typeface="Montserrat"/>
                <a:cs typeface="Montserrat"/>
                <a:sym typeface="Montserrat"/>
              </a:defRPr>
            </a:lvl9pPr>
          </a:lstStyle>
          <a:p>
            <a:pPr marL="0" indent="0"/>
            <a:r>
              <a:rPr lang="en-US" kern="0"/>
              <a:t>Key Findings and Conclusion</a:t>
            </a:r>
          </a:p>
        </p:txBody>
      </p:sp>
      <p:sp>
        <p:nvSpPr>
          <p:cNvPr id="21" name="Google Shape;186;p40">
            <a:extLst>
              <a:ext uri="{FF2B5EF4-FFF2-40B4-BE49-F238E27FC236}">
                <a16:creationId xmlns:a16="http://schemas.microsoft.com/office/drawing/2014/main" id="{22AFC45B-6342-B0B0-2CA0-B5D01A4594DB}"/>
              </a:ext>
            </a:extLst>
          </p:cNvPr>
          <p:cNvSpPr txBox="1">
            <a:spLocks/>
          </p:cNvSpPr>
          <p:nvPr/>
        </p:nvSpPr>
        <p:spPr>
          <a:xfrm>
            <a:off x="9620522" y="2356758"/>
            <a:ext cx="1900055" cy="83994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3600"/>
              <a:buFont typeface="Montserrat ExtraBold"/>
              <a:buNone/>
              <a:defRPr sz="4800" b="0" i="0" u="none" strike="noStrike" cap="none">
                <a:solidFill>
                  <a:schemeClr val="lt2"/>
                </a:solidFill>
                <a:latin typeface="Montserrat ExtraBold"/>
                <a:ea typeface="Montserrat ExtraBold"/>
                <a:cs typeface="Montserrat ExtraBold"/>
                <a:sym typeface="Montserrat ExtraBold"/>
              </a:defRPr>
            </a:lvl1pPr>
            <a:lvl2pPr marR="0" lvl="1"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2pPr>
            <a:lvl3pPr marR="0" lvl="2"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3pPr>
            <a:lvl4pPr marR="0" lvl="3"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4pPr>
            <a:lvl5pPr marR="0" lvl="4"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5pPr>
            <a:lvl6pPr marR="0" lvl="5"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6pPr>
            <a:lvl7pPr marR="0" lvl="6"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7pPr>
            <a:lvl8pPr marR="0" lvl="7"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8pPr>
            <a:lvl9pPr marR="0" lvl="8" algn="ctr" rtl="0">
              <a:lnSpc>
                <a:spcPct val="100000"/>
              </a:lnSpc>
              <a:spcBef>
                <a:spcPts val="0"/>
              </a:spcBef>
              <a:spcAft>
                <a:spcPts val="0"/>
              </a:spcAft>
              <a:buClr>
                <a:schemeClr val="lt2"/>
              </a:buClr>
              <a:buSzPts val="3600"/>
              <a:buFont typeface="Montserrat"/>
              <a:buNone/>
              <a:defRPr sz="4800" b="0" i="0" u="none" strike="noStrike" cap="none">
                <a:solidFill>
                  <a:schemeClr val="lt2"/>
                </a:solidFill>
                <a:latin typeface="Montserrat"/>
                <a:ea typeface="Montserrat"/>
                <a:cs typeface="Montserrat"/>
                <a:sym typeface="Montserrat"/>
              </a:defRPr>
            </a:lvl9pPr>
          </a:lstStyle>
          <a:p>
            <a:r>
              <a:rPr lang="en" kern="0"/>
              <a:t>05</a:t>
            </a:r>
          </a:p>
        </p:txBody>
      </p:sp>
      <p:cxnSp>
        <p:nvCxnSpPr>
          <p:cNvPr id="22" name="Google Shape;189;p40">
            <a:extLst>
              <a:ext uri="{FF2B5EF4-FFF2-40B4-BE49-F238E27FC236}">
                <a16:creationId xmlns:a16="http://schemas.microsoft.com/office/drawing/2014/main" id="{0C205F07-DB63-BEC8-F0E3-25BDFFC65A33}"/>
              </a:ext>
            </a:extLst>
          </p:cNvPr>
          <p:cNvCxnSpPr>
            <a:cxnSpLocks/>
          </p:cNvCxnSpPr>
          <p:nvPr/>
        </p:nvCxnSpPr>
        <p:spPr>
          <a:xfrm>
            <a:off x="10309925" y="3300934"/>
            <a:ext cx="5296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F8E2FE-C346-D14E-89E4-601E94740381}"/>
              </a:ext>
            </a:extLst>
          </p:cNvPr>
          <p:cNvSpPr>
            <a:spLocks noGrp="1"/>
          </p:cNvSpPr>
          <p:nvPr>
            <p:ph type="title"/>
          </p:nvPr>
        </p:nvSpPr>
        <p:spPr>
          <a:xfrm>
            <a:off x="1251332" y="593367"/>
            <a:ext cx="8055227" cy="910313"/>
          </a:xfrm>
        </p:spPr>
        <p:txBody>
          <a:bodyPr/>
          <a:lstStyle/>
          <a:p>
            <a:r>
              <a:rPr lang="en-US"/>
              <a:t>Topics per Class (2018 vs 2021)</a:t>
            </a:r>
            <a:endParaRPr lang="en-IN"/>
          </a:p>
        </p:txBody>
      </p:sp>
      <p:sp>
        <p:nvSpPr>
          <p:cNvPr id="3" name="Text Placeholder 2">
            <a:extLst>
              <a:ext uri="{FF2B5EF4-FFF2-40B4-BE49-F238E27FC236}">
                <a16:creationId xmlns:a16="http://schemas.microsoft.com/office/drawing/2014/main" id="{1D0632F9-2EA2-B32E-938B-749005C42D75}"/>
              </a:ext>
            </a:extLst>
          </p:cNvPr>
          <p:cNvSpPr>
            <a:spLocks noGrp="1"/>
          </p:cNvSpPr>
          <p:nvPr>
            <p:ph type="body" idx="1"/>
          </p:nvPr>
        </p:nvSpPr>
        <p:spPr>
          <a:xfrm>
            <a:off x="1251332" y="1279601"/>
            <a:ext cx="3854232" cy="498399"/>
          </a:xfrm>
        </p:spPr>
        <p:txBody>
          <a:bodyPr/>
          <a:lstStyle/>
          <a:p>
            <a:r>
              <a:rPr lang="en-US"/>
              <a:t>2018</a:t>
            </a:r>
            <a:endParaRPr lang="en-IN"/>
          </a:p>
        </p:txBody>
      </p:sp>
      <p:sp>
        <p:nvSpPr>
          <p:cNvPr id="4" name="Text Placeholder 3">
            <a:extLst>
              <a:ext uri="{FF2B5EF4-FFF2-40B4-BE49-F238E27FC236}">
                <a16:creationId xmlns:a16="http://schemas.microsoft.com/office/drawing/2014/main" id="{1CB8423C-C6D4-F5DC-1761-18BB1F5BB53D}"/>
              </a:ext>
            </a:extLst>
          </p:cNvPr>
          <p:cNvSpPr>
            <a:spLocks noGrp="1"/>
          </p:cNvSpPr>
          <p:nvPr>
            <p:ph type="body" idx="2"/>
          </p:nvPr>
        </p:nvSpPr>
        <p:spPr>
          <a:xfrm>
            <a:off x="6833708" y="1279601"/>
            <a:ext cx="4249200" cy="681279"/>
          </a:xfrm>
        </p:spPr>
        <p:txBody>
          <a:bodyPr/>
          <a:lstStyle/>
          <a:p>
            <a:r>
              <a:rPr lang="en-US"/>
              <a:t>2021</a:t>
            </a:r>
            <a:endParaRPr lang="en-IN"/>
          </a:p>
        </p:txBody>
      </p:sp>
      <p:pic>
        <p:nvPicPr>
          <p:cNvPr id="10242" name="Picture 2">
            <a:extLst>
              <a:ext uri="{FF2B5EF4-FFF2-40B4-BE49-F238E27FC236}">
                <a16:creationId xmlns:a16="http://schemas.microsoft.com/office/drawing/2014/main" id="{02CF115D-4F0B-FBD4-5A62-3AC73AD0E7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72" y="3012440"/>
            <a:ext cx="4042568"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CECD2FC1-249B-4023-9EAB-7DA9123454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448" y="1778000"/>
            <a:ext cx="2400300" cy="1038225"/>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24D918E7-3260-92B7-D49E-7CE9DE8FA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012440"/>
            <a:ext cx="3940175"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a:extLst>
              <a:ext uri="{FF2B5EF4-FFF2-40B4-BE49-F238E27FC236}">
                <a16:creationId xmlns:a16="http://schemas.microsoft.com/office/drawing/2014/main" id="{B259DBB1-0B43-6A12-DD9C-A0D2E54BB3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50718" y="1758950"/>
            <a:ext cx="2295525" cy="105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5111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6AA01-5D88-304F-7627-C7027F74B602}"/>
              </a:ext>
            </a:extLst>
          </p:cNvPr>
          <p:cNvSpPr>
            <a:spLocks noGrp="1"/>
          </p:cNvSpPr>
          <p:nvPr>
            <p:ph type="title"/>
          </p:nvPr>
        </p:nvSpPr>
        <p:spPr>
          <a:xfrm>
            <a:off x="1006917" y="463971"/>
            <a:ext cx="9681018" cy="1240823"/>
          </a:xfrm>
        </p:spPr>
        <p:txBody>
          <a:bodyPr/>
          <a:lstStyle/>
          <a:p>
            <a:r>
              <a:rPr lang="en-US"/>
              <a:t>Topics Over Time Analysis (2018 vs 2021)</a:t>
            </a:r>
            <a:endParaRPr lang="en-IN"/>
          </a:p>
        </p:txBody>
      </p:sp>
      <p:sp>
        <p:nvSpPr>
          <p:cNvPr id="3" name="Text Placeholder 2">
            <a:extLst>
              <a:ext uri="{FF2B5EF4-FFF2-40B4-BE49-F238E27FC236}">
                <a16:creationId xmlns:a16="http://schemas.microsoft.com/office/drawing/2014/main" id="{71D10F0B-658C-D88B-3372-8ABFF4B23F9F}"/>
              </a:ext>
            </a:extLst>
          </p:cNvPr>
          <p:cNvSpPr>
            <a:spLocks noGrp="1"/>
          </p:cNvSpPr>
          <p:nvPr>
            <p:ph type="body" idx="1"/>
          </p:nvPr>
        </p:nvSpPr>
        <p:spPr>
          <a:xfrm>
            <a:off x="1485013" y="1848567"/>
            <a:ext cx="1349627" cy="571473"/>
          </a:xfrm>
        </p:spPr>
        <p:txBody>
          <a:bodyPr/>
          <a:lstStyle/>
          <a:p>
            <a:r>
              <a:rPr lang="en-US"/>
              <a:t>2018</a:t>
            </a:r>
            <a:endParaRPr lang="en-IN"/>
          </a:p>
        </p:txBody>
      </p:sp>
      <p:pic>
        <p:nvPicPr>
          <p:cNvPr id="11266" name="Picture 2">
            <a:extLst>
              <a:ext uri="{FF2B5EF4-FFF2-40B4-BE49-F238E27FC236}">
                <a16:creationId xmlns:a16="http://schemas.microsoft.com/office/drawing/2014/main" id="{82E2C3F5-CCCF-EFB4-4244-3D8517B4B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7280" y="1404210"/>
            <a:ext cx="8178800" cy="260486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2">
            <a:extLst>
              <a:ext uri="{FF2B5EF4-FFF2-40B4-BE49-F238E27FC236}">
                <a16:creationId xmlns:a16="http://schemas.microsoft.com/office/drawing/2014/main" id="{77A14FB1-1586-DB0E-833A-5D6D73789A9A}"/>
              </a:ext>
            </a:extLst>
          </p:cNvPr>
          <p:cNvSpPr txBox="1">
            <a:spLocks/>
          </p:cNvSpPr>
          <p:nvPr/>
        </p:nvSpPr>
        <p:spPr>
          <a:xfrm>
            <a:off x="1485012" y="5009434"/>
            <a:ext cx="1349627" cy="57147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r>
              <a:rPr lang="en-US" kern="0"/>
              <a:t>2021</a:t>
            </a:r>
            <a:endParaRPr lang="en-IN" kern="0"/>
          </a:p>
        </p:txBody>
      </p:sp>
      <p:pic>
        <p:nvPicPr>
          <p:cNvPr id="11268" name="Picture 4">
            <a:extLst>
              <a:ext uri="{FF2B5EF4-FFF2-40B4-BE49-F238E27FC236}">
                <a16:creationId xmlns:a16="http://schemas.microsoft.com/office/drawing/2014/main" id="{C371B7D8-1185-E933-CC18-5FD356EF35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7280" y="4163055"/>
            <a:ext cx="7978459" cy="258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55532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FAB68-F48B-3247-05D9-19A8E3DEBC9E}"/>
              </a:ext>
            </a:extLst>
          </p:cNvPr>
          <p:cNvSpPr>
            <a:spLocks noGrp="1"/>
          </p:cNvSpPr>
          <p:nvPr>
            <p:ph type="title"/>
          </p:nvPr>
        </p:nvSpPr>
        <p:spPr/>
        <p:txBody>
          <a:bodyPr/>
          <a:lstStyle/>
          <a:p>
            <a:r>
              <a:rPr lang="en-US"/>
              <a:t>Conclusion</a:t>
            </a:r>
          </a:p>
        </p:txBody>
      </p:sp>
      <p:sp>
        <p:nvSpPr>
          <p:cNvPr id="3" name="Text Placeholder 2">
            <a:extLst>
              <a:ext uri="{FF2B5EF4-FFF2-40B4-BE49-F238E27FC236}">
                <a16:creationId xmlns:a16="http://schemas.microsoft.com/office/drawing/2014/main" id="{F177F6E3-BDF8-58F1-4DD6-BAA85C4AF1C3}"/>
              </a:ext>
            </a:extLst>
          </p:cNvPr>
          <p:cNvSpPr>
            <a:spLocks noGrp="1"/>
          </p:cNvSpPr>
          <p:nvPr>
            <p:ph type="body" idx="1"/>
          </p:nvPr>
        </p:nvSpPr>
        <p:spPr>
          <a:xfrm>
            <a:off x="1146949" y="1443522"/>
            <a:ext cx="9893719" cy="4552887"/>
          </a:xfrm>
        </p:spPr>
        <p:txBody>
          <a:bodyPr/>
          <a:lstStyle/>
          <a:p>
            <a:pPr marL="471805" indent="-285750"/>
            <a:endParaRPr lang="en-US" sz="1400">
              <a:solidFill>
                <a:schemeClr val="bg1"/>
              </a:solidFill>
              <a:cs typeface="Arial"/>
            </a:endParaRPr>
          </a:p>
          <a:p>
            <a:pPr marL="608965" indent="-422910"/>
            <a:r>
              <a:rPr lang="en-US" sz="1400">
                <a:solidFill>
                  <a:schemeClr val="bg1"/>
                </a:solidFill>
                <a:cs typeface="Arial"/>
              </a:rPr>
              <a:t>Review Decline</a:t>
            </a:r>
          </a:p>
          <a:p>
            <a:pPr marL="608965" indent="-422910"/>
            <a:endParaRPr lang="en-US"/>
          </a:p>
          <a:p>
            <a:pPr marL="186055" indent="0">
              <a:buNone/>
            </a:pPr>
            <a:r>
              <a:rPr lang="en-US" sz="1400">
                <a:solidFill>
                  <a:schemeClr val="bg1"/>
                </a:solidFill>
                <a:cs typeface="Arial"/>
              </a:rPr>
              <a:t>Overall Data - Decreased restaurant patronage</a:t>
            </a:r>
            <a:endParaRPr lang="en-US"/>
          </a:p>
          <a:p>
            <a:pPr marL="186055" indent="0">
              <a:buNone/>
            </a:pPr>
            <a:r>
              <a:rPr lang="en-US" sz="1400">
                <a:solidFill>
                  <a:schemeClr val="bg1"/>
                </a:solidFill>
                <a:cs typeface="Arial"/>
              </a:rPr>
              <a:t>Coffee Shops - Shift to working from home</a:t>
            </a:r>
            <a:endParaRPr lang="en-US">
              <a:solidFill>
                <a:schemeClr val="bg1"/>
              </a:solidFill>
            </a:endParaRPr>
          </a:p>
          <a:p>
            <a:pPr marL="608965" indent="-422910"/>
            <a:endParaRPr lang="en-US"/>
          </a:p>
          <a:p>
            <a:pPr marL="608965" indent="-422910"/>
            <a:r>
              <a:rPr lang="en-US" sz="1400">
                <a:solidFill>
                  <a:schemeClr val="bg1"/>
                </a:solidFill>
                <a:cs typeface="Arial"/>
              </a:rPr>
              <a:t>2018 vs. 2021 Changes</a:t>
            </a:r>
            <a:endParaRPr lang="en-US">
              <a:solidFill>
                <a:schemeClr val="bg1"/>
              </a:solidFill>
            </a:endParaRPr>
          </a:p>
          <a:p>
            <a:pPr marL="608965" indent="-422910"/>
            <a:endParaRPr lang="en-US"/>
          </a:p>
          <a:p>
            <a:pPr marL="186055" indent="0">
              <a:buNone/>
            </a:pPr>
            <a:r>
              <a:rPr lang="en-US" sz="1400">
                <a:solidFill>
                  <a:schemeClr val="bg1"/>
                </a:solidFill>
                <a:cs typeface="Arial"/>
              </a:rPr>
              <a:t>Rise in popularity of Japanese food - Associated with freshness and healthfulness</a:t>
            </a:r>
            <a:endParaRPr lang="en-US"/>
          </a:p>
          <a:p>
            <a:pPr marL="608965" indent="-422910"/>
            <a:endParaRPr lang="en-US"/>
          </a:p>
          <a:p>
            <a:pPr marL="608965" indent="-422910"/>
            <a:r>
              <a:rPr lang="en-US" sz="1400">
                <a:solidFill>
                  <a:schemeClr val="bg1"/>
                </a:solidFill>
                <a:cs typeface="Arial"/>
              </a:rPr>
              <a:t>Future Steps</a:t>
            </a:r>
            <a:endParaRPr lang="en-US">
              <a:solidFill>
                <a:schemeClr val="bg1"/>
              </a:solidFill>
            </a:endParaRPr>
          </a:p>
          <a:p>
            <a:pPr marL="608965" indent="-422910"/>
            <a:endParaRPr lang="en-US"/>
          </a:p>
          <a:p>
            <a:pPr marL="186055" indent="0">
              <a:buNone/>
            </a:pPr>
            <a:r>
              <a:rPr lang="en-US" sz="1400">
                <a:solidFill>
                  <a:schemeClr val="bg1"/>
                </a:solidFill>
                <a:cs typeface="Arial"/>
              </a:rPr>
              <a:t>Identify which restaurant categories experienced the most significant drop in reviews. Delve deeper into market preferences</a:t>
            </a:r>
            <a:endParaRPr lang="en-US" sz="1850">
              <a:solidFill>
                <a:schemeClr val="bg1"/>
              </a:solidFill>
            </a:endParaRPr>
          </a:p>
          <a:p>
            <a:pPr marL="608965" indent="-422910"/>
            <a:endParaRPr lang="en-US" sz="1400">
              <a:cs typeface="Arial"/>
            </a:endParaRPr>
          </a:p>
          <a:p>
            <a:pPr marL="608965" indent="-422910"/>
            <a:endParaRPr lang="en-US" sz="1850"/>
          </a:p>
        </p:txBody>
      </p:sp>
    </p:spTree>
    <p:extLst>
      <p:ext uri="{BB962C8B-B14F-4D97-AF65-F5344CB8AC3E}">
        <p14:creationId xmlns:p14="http://schemas.microsoft.com/office/powerpoint/2010/main" val="2145010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14861-FDEA-F7F7-784C-8DF5C6B563EC}"/>
              </a:ext>
            </a:extLst>
          </p:cNvPr>
          <p:cNvSpPr>
            <a:spLocks noGrp="1"/>
          </p:cNvSpPr>
          <p:nvPr>
            <p:ph type="title"/>
          </p:nvPr>
        </p:nvSpPr>
        <p:spPr>
          <a:xfrm>
            <a:off x="2562725" y="2376236"/>
            <a:ext cx="7567863" cy="2105527"/>
          </a:xfrm>
        </p:spPr>
        <p:txBody>
          <a:bodyPr/>
          <a:lstStyle/>
          <a:p>
            <a:pPr algn="ctr"/>
            <a:r>
              <a:rPr lang="en-US" sz="6600"/>
              <a:t>THANK YOU!</a:t>
            </a:r>
            <a:endParaRPr lang="en-IN" sz="6600"/>
          </a:p>
        </p:txBody>
      </p:sp>
    </p:spTree>
    <p:extLst>
      <p:ext uri="{BB962C8B-B14F-4D97-AF65-F5344CB8AC3E}">
        <p14:creationId xmlns:p14="http://schemas.microsoft.com/office/powerpoint/2010/main" val="3064534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93093" y="4703101"/>
            <a:ext cx="4091600" cy="798400"/>
          </a:xfrm>
          <a:prstGeom prst="rect">
            <a:avLst/>
          </a:prstGeom>
        </p:spPr>
        <p:txBody>
          <a:bodyPr spcFirstLastPara="1" wrap="square" lIns="121900" tIns="121900" rIns="121900" bIns="121900" anchor="b" anchorCtr="0">
            <a:noAutofit/>
          </a:bodyPr>
          <a:lstStyle/>
          <a:p>
            <a:r>
              <a:rPr lang="en"/>
              <a:t>Overview</a:t>
            </a:r>
            <a:endParaRPr/>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01</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251333" y="552029"/>
            <a:ext cx="6172400" cy="1255200"/>
          </a:xfrm>
          <a:prstGeom prst="rect">
            <a:avLst/>
          </a:prstGeom>
        </p:spPr>
        <p:txBody>
          <a:bodyPr spcFirstLastPara="1" wrap="square" lIns="121900" tIns="121900" rIns="121900" bIns="121900" anchor="t" anchorCtr="0">
            <a:noAutofit/>
          </a:bodyPr>
          <a:lstStyle/>
          <a:p>
            <a:r>
              <a:rPr lang="en">
                <a:solidFill>
                  <a:schemeClr val="accent1"/>
                </a:solidFill>
              </a:rPr>
              <a:t>Overview</a:t>
            </a:r>
            <a:endParaRPr>
              <a:solidFill>
                <a:schemeClr val="accent1"/>
              </a:solidFill>
            </a:endParaRPr>
          </a:p>
        </p:txBody>
      </p:sp>
      <p:sp>
        <p:nvSpPr>
          <p:cNvPr id="215" name="Google Shape;215;p44"/>
          <p:cNvSpPr txBox="1">
            <a:spLocks noGrp="1"/>
          </p:cNvSpPr>
          <p:nvPr>
            <p:ph type="body" idx="1"/>
          </p:nvPr>
        </p:nvSpPr>
        <p:spPr>
          <a:xfrm>
            <a:off x="2209931" y="1104056"/>
            <a:ext cx="7565967" cy="4015490"/>
          </a:xfrm>
          <a:prstGeom prst="rect">
            <a:avLst/>
          </a:prstGeom>
        </p:spPr>
        <p:txBody>
          <a:bodyPr spcFirstLastPara="1" wrap="square" lIns="121900" tIns="121900" rIns="121900" bIns="121900" anchor="t" anchorCtr="0">
            <a:noAutofit/>
          </a:bodyPr>
          <a:lstStyle/>
          <a:p>
            <a:pPr marL="471805" indent="-285750">
              <a:spcBef>
                <a:spcPts val="1600"/>
              </a:spcBef>
            </a:pPr>
            <a:r>
              <a:rPr lang="en-US" sz="1400"/>
              <a:t>We are consultants for a close friend, who happens to be a food critic. He is thinking of publishing a blog post for latest food trends (or things owners should focus on for their businesses) specifically catering to businesses in California who are in the food industry. This blog of his would contain information for business owners to understand the trends of the evolving customer satisfaction and preferences  </a:t>
            </a:r>
            <a:endParaRPr lang="en-US" sz="1400">
              <a:solidFill>
                <a:schemeClr val="bg1"/>
              </a:solidFill>
            </a:endParaRPr>
          </a:p>
          <a:p>
            <a:pPr marL="471805" indent="-285750">
              <a:spcBef>
                <a:spcPts val="1600"/>
              </a:spcBef>
            </a:pPr>
            <a:r>
              <a:rPr lang="en-US" sz="1400">
                <a:solidFill>
                  <a:schemeClr val="bg1"/>
                </a:solidFill>
              </a:rPr>
              <a:t>As his consultants, we are curious to see if there was any unusual trends in the food industry pre-covid and post-covid using the yelp dataset business and review files and identify areas for improvement after the Covid-19 pandemic</a:t>
            </a:r>
            <a:endParaRPr lang="en-US" sz="1400">
              <a:solidFill>
                <a:schemeClr val="bg1"/>
              </a:solidFill>
              <a:latin typeface="Times New Roman"/>
            </a:endParaRPr>
          </a:p>
          <a:p>
            <a:pPr marL="471805" indent="-285750">
              <a:spcBef>
                <a:spcPts val="1600"/>
              </a:spcBef>
            </a:pPr>
            <a:r>
              <a:rPr lang="en-US" sz="1400"/>
              <a:t>By us helping out our close friend, this will benefit him, the food critic, in building his portfolio of sustainable improvement for businesses. He will also uncover topics and themes present in the restaurant reviews, identifying common topics discussed by customers and identify the everchanging aspects or attributes of restaurants </a:t>
            </a:r>
          </a:p>
          <a:p>
            <a:pPr marL="186055" indent="0" algn="ctr">
              <a:spcBef>
                <a:spcPts val="1600"/>
              </a:spcBef>
              <a:buNone/>
            </a:pPr>
            <a:endParaRPr lang="en-US" sz="1400">
              <a:solidFill>
                <a:schemeClr val="bg1"/>
              </a:solidFill>
              <a:latin typeface="Times New Roman"/>
            </a:endParaRPr>
          </a:p>
        </p:txBody>
      </p:sp>
      <p:cxnSp>
        <p:nvCxnSpPr>
          <p:cNvPr id="216" name="Google Shape;216;p44"/>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3" name="Google Shape;223;p45">
            <a:extLst>
              <a:ext uri="{FF2B5EF4-FFF2-40B4-BE49-F238E27FC236}">
                <a16:creationId xmlns:a16="http://schemas.microsoft.com/office/drawing/2014/main" id="{6907C6A2-CDB3-2C9C-D643-C5C8C9EAFC42}"/>
              </a:ext>
            </a:extLst>
          </p:cNvPr>
          <p:cNvSpPr txBox="1">
            <a:spLocks/>
          </p:cNvSpPr>
          <p:nvPr/>
        </p:nvSpPr>
        <p:spPr>
          <a:xfrm>
            <a:off x="2750131" y="5058754"/>
            <a:ext cx="3186800" cy="731200"/>
          </a:xfrm>
          <a:prstGeom prst="rect">
            <a:avLst/>
          </a:prstGeom>
          <a:noFill/>
          <a:ln>
            <a:noFill/>
          </a:ln>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accent1"/>
              </a:buClr>
              <a:buSzPts val="2400"/>
              <a:buFont typeface="Montserrat ExtraBold"/>
              <a:buNone/>
              <a:defRPr sz="3200" b="0" i="0" u="none" strike="noStrike" cap="none">
                <a:solidFill>
                  <a:schemeClr val="accent1"/>
                </a:solidFill>
                <a:latin typeface="Montserrat ExtraBold"/>
                <a:ea typeface="Montserrat ExtraBold"/>
                <a:cs typeface="Montserrat ExtraBold"/>
                <a:sym typeface="Montserrat ExtraBold"/>
              </a:defRPr>
            </a:lvl1pPr>
            <a:lvl2pPr marR="0" lvl="1"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2pPr>
            <a:lvl3pPr marR="0" lvl="2"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3pPr>
            <a:lvl4pPr marR="0" lvl="3"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4pPr>
            <a:lvl5pPr marR="0" lvl="4"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5pPr>
            <a:lvl6pPr marR="0" lvl="5"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6pPr>
            <a:lvl7pPr marR="0" lvl="6"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7pPr>
            <a:lvl8pPr marR="0" lvl="7"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8pPr>
            <a:lvl9pPr marR="0" lvl="8" algn="l" rtl="0">
              <a:lnSpc>
                <a:spcPct val="100000"/>
              </a:lnSpc>
              <a:spcBef>
                <a:spcPts val="0"/>
              </a:spcBef>
              <a:spcAft>
                <a:spcPts val="0"/>
              </a:spcAft>
              <a:buClr>
                <a:schemeClr val="lt1"/>
              </a:buClr>
              <a:buSzPts val="2800"/>
              <a:buFont typeface="Montserrat"/>
              <a:buNone/>
              <a:defRPr sz="2800" b="0" i="0" u="none" strike="noStrike" cap="none">
                <a:solidFill>
                  <a:schemeClr val="lt1"/>
                </a:solidFill>
                <a:latin typeface="Montserrat"/>
                <a:ea typeface="Montserrat"/>
                <a:cs typeface="Montserrat"/>
                <a:sym typeface="Montserrat"/>
              </a:defRPr>
            </a:lvl9pPr>
          </a:lstStyle>
          <a:p>
            <a:pPr algn="ctr"/>
            <a:r>
              <a:rPr lang="en" kern="0">
                <a:solidFill>
                  <a:srgbClr val="FFFFFF"/>
                </a:solidFill>
              </a:rPr>
              <a:t>2018</a:t>
            </a:r>
          </a:p>
        </p:txBody>
      </p:sp>
      <p:sp>
        <p:nvSpPr>
          <p:cNvPr id="5" name="Google Shape;224;p45">
            <a:extLst>
              <a:ext uri="{FF2B5EF4-FFF2-40B4-BE49-F238E27FC236}">
                <a16:creationId xmlns:a16="http://schemas.microsoft.com/office/drawing/2014/main" id="{67312A12-140F-7C1B-BDB3-A6CD784BE7AE}"/>
              </a:ext>
            </a:extLst>
          </p:cNvPr>
          <p:cNvSpPr txBox="1">
            <a:spLocks/>
          </p:cNvSpPr>
          <p:nvPr/>
        </p:nvSpPr>
        <p:spPr>
          <a:xfrm>
            <a:off x="2750131" y="5971954"/>
            <a:ext cx="3186800" cy="1646800"/>
          </a:xfrm>
          <a:prstGeom prst="rect">
            <a:avLst/>
          </a:prstGeom>
          <a:noFill/>
          <a:ln>
            <a:noFill/>
          </a:ln>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0" indent="0" algn="ctr">
              <a:buNone/>
            </a:pPr>
            <a:r>
              <a:rPr lang="en-US" kern="0"/>
              <a:t>Pre-covid</a:t>
            </a:r>
            <a:endParaRPr lang="en-US"/>
          </a:p>
        </p:txBody>
      </p:sp>
      <p:sp>
        <p:nvSpPr>
          <p:cNvPr id="7" name="Google Shape;225;p45">
            <a:extLst>
              <a:ext uri="{FF2B5EF4-FFF2-40B4-BE49-F238E27FC236}">
                <a16:creationId xmlns:a16="http://schemas.microsoft.com/office/drawing/2014/main" id="{E954B11E-469B-3309-3EE2-ECAC070F6117}"/>
              </a:ext>
            </a:extLst>
          </p:cNvPr>
          <p:cNvSpPr txBox="1">
            <a:spLocks/>
          </p:cNvSpPr>
          <p:nvPr/>
        </p:nvSpPr>
        <p:spPr>
          <a:xfrm>
            <a:off x="6589098" y="5058754"/>
            <a:ext cx="3186800" cy="731200"/>
          </a:xfrm>
          <a:prstGeom prst="rect">
            <a:avLst/>
          </a:prstGeom>
        </p:spPr>
        <p:txBody>
          <a:bodyPr spcFirstLastPara="1" wrap="square" lIns="121900" tIns="121900" rIns="121900" bIns="1219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 sz="3200" kern="0">
                <a:solidFill>
                  <a:srgbClr val="FFFFFF"/>
                </a:solidFill>
                <a:latin typeface="Montserrat ExtraBold"/>
                <a:sym typeface="Montserrat ExtraBold"/>
              </a:rPr>
              <a:t>2021</a:t>
            </a:r>
          </a:p>
        </p:txBody>
      </p:sp>
      <p:sp>
        <p:nvSpPr>
          <p:cNvPr id="9" name="Google Shape;226;p45">
            <a:extLst>
              <a:ext uri="{FF2B5EF4-FFF2-40B4-BE49-F238E27FC236}">
                <a16:creationId xmlns:a16="http://schemas.microsoft.com/office/drawing/2014/main" id="{5A94C9BF-802D-A21D-B348-10E81AB7AE67}"/>
              </a:ext>
            </a:extLst>
          </p:cNvPr>
          <p:cNvSpPr txBox="1">
            <a:spLocks/>
          </p:cNvSpPr>
          <p:nvPr/>
        </p:nvSpPr>
        <p:spPr>
          <a:xfrm>
            <a:off x="6589098" y="5971954"/>
            <a:ext cx="3186800" cy="1646800"/>
          </a:xfrm>
          <a:prstGeom prst="rect">
            <a:avLst/>
          </a:prstGeom>
        </p:spPr>
        <p:txBody>
          <a:bodyPr spcFirstLastPara="1" wrap="square" lIns="121900" tIns="121900" rIns="121900" bIns="1219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pPr algn="ctr"/>
            <a:r>
              <a:rPr lang="en-US" sz="1850" kern="0">
                <a:solidFill>
                  <a:schemeClr val="lt1"/>
                </a:solidFill>
                <a:latin typeface="Montserrat"/>
                <a:sym typeface="Montserrat"/>
              </a:rPr>
              <a:t>Post-covid</a:t>
            </a:r>
          </a:p>
        </p:txBody>
      </p:sp>
      <p:cxnSp>
        <p:nvCxnSpPr>
          <p:cNvPr id="11" name="Google Shape;227;p45">
            <a:extLst>
              <a:ext uri="{FF2B5EF4-FFF2-40B4-BE49-F238E27FC236}">
                <a16:creationId xmlns:a16="http://schemas.microsoft.com/office/drawing/2014/main" id="{C73214DB-2293-5E77-6238-869A3A276F89}"/>
              </a:ext>
            </a:extLst>
          </p:cNvPr>
          <p:cNvCxnSpPr/>
          <p:nvPr/>
        </p:nvCxnSpPr>
        <p:spPr>
          <a:xfrm>
            <a:off x="4162331" y="5886652"/>
            <a:ext cx="362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cxnSp>
        <p:nvCxnSpPr>
          <p:cNvPr id="13" name="Google Shape;228;p45">
            <a:extLst>
              <a:ext uri="{FF2B5EF4-FFF2-40B4-BE49-F238E27FC236}">
                <a16:creationId xmlns:a16="http://schemas.microsoft.com/office/drawing/2014/main" id="{F3BFD57D-68C3-1777-4B75-BACBD6905110}"/>
              </a:ext>
            </a:extLst>
          </p:cNvPr>
          <p:cNvCxnSpPr/>
          <p:nvPr/>
        </p:nvCxnSpPr>
        <p:spPr>
          <a:xfrm>
            <a:off x="8001298" y="5886652"/>
            <a:ext cx="3624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5" name="TextBox 14">
            <a:extLst>
              <a:ext uri="{FF2B5EF4-FFF2-40B4-BE49-F238E27FC236}">
                <a16:creationId xmlns:a16="http://schemas.microsoft.com/office/drawing/2014/main" id="{1F5E4C56-E1CB-7BD4-2CF4-5AE879E92E9E}"/>
              </a:ext>
            </a:extLst>
          </p:cNvPr>
          <p:cNvSpPr txBox="1"/>
          <p:nvPr/>
        </p:nvSpPr>
        <p:spPr>
          <a:xfrm>
            <a:off x="5936932" y="5355922"/>
            <a:ext cx="522025" cy="379656"/>
          </a:xfrm>
          <a:prstGeom prst="rect">
            <a:avLst/>
          </a:prstGeom>
          <a:noFill/>
        </p:spPr>
        <p:txBody>
          <a:bodyPr wrap="square" rtlCol="0">
            <a:spAutoFit/>
          </a:bodyPr>
          <a:lstStyle/>
          <a:p>
            <a:pPr defTabSz="1219170">
              <a:buClr>
                <a:srgbClr val="000000"/>
              </a:buClr>
            </a:pPr>
            <a:r>
              <a:rPr lang="en-US" sz="1867" kern="0">
                <a:solidFill>
                  <a:srgbClr val="FFFFFF"/>
                </a:solidFill>
                <a:latin typeface="Arial"/>
                <a:cs typeface="Arial"/>
                <a:sym typeface="Arial"/>
              </a:rPr>
              <a:t>vs</a:t>
            </a:r>
            <a:endParaRPr lang="en-IN" sz="1867" kern="0">
              <a:solidFill>
                <a:srgbClr val="FFFFFF"/>
              </a:solidFill>
              <a:latin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3"/>
          <p:cNvSpPr txBox="1">
            <a:spLocks noGrp="1"/>
          </p:cNvSpPr>
          <p:nvPr>
            <p:ph type="title"/>
          </p:nvPr>
        </p:nvSpPr>
        <p:spPr>
          <a:xfrm>
            <a:off x="1344780" y="669515"/>
            <a:ext cx="6269600" cy="1255200"/>
          </a:xfrm>
          <a:prstGeom prst="rect">
            <a:avLst/>
          </a:prstGeom>
        </p:spPr>
        <p:txBody>
          <a:bodyPr spcFirstLastPara="1" wrap="square" lIns="121900" tIns="121900" rIns="121900" bIns="121900" anchor="t" anchorCtr="0">
            <a:noAutofit/>
          </a:bodyPr>
          <a:lstStyle/>
          <a:p>
            <a:r>
              <a:rPr lang="en"/>
              <a:t>Focus on CA State</a:t>
            </a:r>
            <a:endParaRPr/>
          </a:p>
        </p:txBody>
      </p:sp>
      <p:cxnSp>
        <p:nvCxnSpPr>
          <p:cNvPr id="373" name="Google Shape;373;p53"/>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1949" name="Google Shape;1949;p53"/>
          <p:cNvSpPr txBox="1">
            <a:spLocks noGrp="1"/>
          </p:cNvSpPr>
          <p:nvPr>
            <p:ph type="body" idx="4294967295"/>
          </p:nvPr>
        </p:nvSpPr>
        <p:spPr>
          <a:xfrm>
            <a:off x="9457167" y="5192200"/>
            <a:ext cx="1308804" cy="514000"/>
          </a:xfrm>
          <a:prstGeom prst="rect">
            <a:avLst/>
          </a:prstGeom>
        </p:spPr>
        <p:txBody>
          <a:bodyPr spcFirstLastPara="1" wrap="square" lIns="121900" tIns="121900" rIns="121900" bIns="121900" anchor="t" anchorCtr="0">
            <a:noAutofit/>
          </a:bodyPr>
          <a:lstStyle/>
          <a:p>
            <a:pPr marL="0" indent="0">
              <a:spcAft>
                <a:spcPts val="2133"/>
              </a:spcAft>
              <a:buNone/>
            </a:pPr>
            <a:r>
              <a:rPr lang="en" sz="1600">
                <a:solidFill>
                  <a:schemeClr val="lt1"/>
                </a:solidFill>
              </a:rPr>
              <a:t>California </a:t>
            </a:r>
            <a:endParaRPr sz="1600">
              <a:solidFill>
                <a:schemeClr val="lt1"/>
              </a:solidFill>
            </a:endParaRPr>
          </a:p>
        </p:txBody>
      </p:sp>
      <p:sp>
        <p:nvSpPr>
          <p:cNvPr id="1950" name="Google Shape;1950;p53"/>
          <p:cNvSpPr/>
          <p:nvPr/>
        </p:nvSpPr>
        <p:spPr>
          <a:xfrm>
            <a:off x="9156568" y="5337000"/>
            <a:ext cx="224400" cy="22440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5" name="Google Shape;55;p15">
            <a:extLst>
              <a:ext uri="{FF2B5EF4-FFF2-40B4-BE49-F238E27FC236}">
                <a16:creationId xmlns:a16="http://schemas.microsoft.com/office/drawing/2014/main" id="{F200AD2F-2A2C-CF47-F6D4-82F26B065D80}"/>
              </a:ext>
            </a:extLst>
          </p:cNvPr>
          <p:cNvSpPr/>
          <p:nvPr/>
        </p:nvSpPr>
        <p:spPr>
          <a:xfrm>
            <a:off x="1548030" y="1863219"/>
            <a:ext cx="5863100" cy="3618580"/>
          </a:xfrm>
          <a:custGeom>
            <a:avLst/>
            <a:gdLst/>
            <a:ahLst/>
            <a:cxnLst/>
            <a:rect l="l" t="t" r="r" b="b"/>
            <a:pathLst>
              <a:path w="143247" h="88409" extrusionOk="0">
                <a:moveTo>
                  <a:pt x="12973" y="0"/>
                </a:moveTo>
                <a:lnTo>
                  <a:pt x="12573" y="1028"/>
                </a:lnTo>
                <a:lnTo>
                  <a:pt x="12973" y="1427"/>
                </a:lnTo>
                <a:lnTo>
                  <a:pt x="12782" y="1902"/>
                </a:lnTo>
                <a:lnTo>
                  <a:pt x="12288" y="2777"/>
                </a:lnTo>
                <a:lnTo>
                  <a:pt x="13011" y="3709"/>
                </a:lnTo>
                <a:lnTo>
                  <a:pt x="12649" y="4166"/>
                </a:lnTo>
                <a:lnTo>
                  <a:pt x="12649" y="5402"/>
                </a:lnTo>
                <a:lnTo>
                  <a:pt x="11774" y="6448"/>
                </a:lnTo>
                <a:lnTo>
                  <a:pt x="10481" y="6448"/>
                </a:lnTo>
                <a:lnTo>
                  <a:pt x="10310" y="5041"/>
                </a:lnTo>
                <a:lnTo>
                  <a:pt x="11204" y="4737"/>
                </a:lnTo>
                <a:lnTo>
                  <a:pt x="11869" y="3805"/>
                </a:lnTo>
                <a:lnTo>
                  <a:pt x="11869" y="2739"/>
                </a:lnTo>
                <a:lnTo>
                  <a:pt x="10310" y="2473"/>
                </a:lnTo>
                <a:lnTo>
                  <a:pt x="8864" y="1902"/>
                </a:lnTo>
                <a:lnTo>
                  <a:pt x="8465" y="856"/>
                </a:lnTo>
                <a:lnTo>
                  <a:pt x="7837" y="856"/>
                </a:lnTo>
                <a:lnTo>
                  <a:pt x="7400" y="2055"/>
                </a:lnTo>
                <a:lnTo>
                  <a:pt x="7400" y="2758"/>
                </a:lnTo>
                <a:lnTo>
                  <a:pt x="7837" y="2968"/>
                </a:lnTo>
                <a:lnTo>
                  <a:pt x="7799" y="4014"/>
                </a:lnTo>
                <a:lnTo>
                  <a:pt x="8503" y="4109"/>
                </a:lnTo>
                <a:lnTo>
                  <a:pt x="7761" y="4832"/>
                </a:lnTo>
                <a:lnTo>
                  <a:pt x="7723" y="6258"/>
                </a:lnTo>
                <a:lnTo>
                  <a:pt x="8198" y="7133"/>
                </a:lnTo>
                <a:lnTo>
                  <a:pt x="7419" y="8065"/>
                </a:lnTo>
                <a:lnTo>
                  <a:pt x="7419" y="8845"/>
                </a:lnTo>
                <a:lnTo>
                  <a:pt x="6525" y="11679"/>
                </a:lnTo>
                <a:lnTo>
                  <a:pt x="6125" y="12269"/>
                </a:lnTo>
                <a:lnTo>
                  <a:pt x="5650" y="12954"/>
                </a:lnTo>
                <a:lnTo>
                  <a:pt x="5650" y="14095"/>
                </a:lnTo>
                <a:lnTo>
                  <a:pt x="4489" y="16225"/>
                </a:lnTo>
                <a:lnTo>
                  <a:pt x="2816" y="19230"/>
                </a:lnTo>
                <a:lnTo>
                  <a:pt x="2663" y="22407"/>
                </a:lnTo>
                <a:lnTo>
                  <a:pt x="2207" y="23187"/>
                </a:lnTo>
                <a:lnTo>
                  <a:pt x="2378" y="24423"/>
                </a:lnTo>
                <a:lnTo>
                  <a:pt x="818" y="26934"/>
                </a:lnTo>
                <a:lnTo>
                  <a:pt x="0" y="28075"/>
                </a:lnTo>
                <a:lnTo>
                  <a:pt x="1484" y="29749"/>
                </a:lnTo>
                <a:lnTo>
                  <a:pt x="1180" y="31080"/>
                </a:lnTo>
                <a:lnTo>
                  <a:pt x="1085" y="33173"/>
                </a:lnTo>
                <a:lnTo>
                  <a:pt x="2112" y="34732"/>
                </a:lnTo>
                <a:lnTo>
                  <a:pt x="2017" y="36140"/>
                </a:lnTo>
                <a:lnTo>
                  <a:pt x="2949" y="37167"/>
                </a:lnTo>
                <a:lnTo>
                  <a:pt x="2854" y="39754"/>
                </a:lnTo>
                <a:lnTo>
                  <a:pt x="3862" y="40952"/>
                </a:lnTo>
                <a:lnTo>
                  <a:pt x="3862" y="41618"/>
                </a:lnTo>
                <a:lnTo>
                  <a:pt x="3253" y="42284"/>
                </a:lnTo>
                <a:lnTo>
                  <a:pt x="3253" y="42797"/>
                </a:lnTo>
                <a:lnTo>
                  <a:pt x="3652" y="43159"/>
                </a:lnTo>
                <a:lnTo>
                  <a:pt x="4489" y="45232"/>
                </a:lnTo>
                <a:lnTo>
                  <a:pt x="4699" y="45726"/>
                </a:lnTo>
                <a:lnTo>
                  <a:pt x="5079" y="46658"/>
                </a:lnTo>
                <a:lnTo>
                  <a:pt x="4775" y="47438"/>
                </a:lnTo>
                <a:lnTo>
                  <a:pt x="4984" y="48009"/>
                </a:lnTo>
                <a:lnTo>
                  <a:pt x="5250" y="48484"/>
                </a:lnTo>
                <a:lnTo>
                  <a:pt x="4908" y="49454"/>
                </a:lnTo>
                <a:lnTo>
                  <a:pt x="4813" y="49759"/>
                </a:lnTo>
                <a:lnTo>
                  <a:pt x="5593" y="50386"/>
                </a:lnTo>
                <a:lnTo>
                  <a:pt x="7799" y="50653"/>
                </a:lnTo>
                <a:lnTo>
                  <a:pt x="9492" y="52707"/>
                </a:lnTo>
                <a:lnTo>
                  <a:pt x="10386" y="52954"/>
                </a:lnTo>
                <a:lnTo>
                  <a:pt x="10557" y="53905"/>
                </a:lnTo>
                <a:lnTo>
                  <a:pt x="11603" y="53905"/>
                </a:lnTo>
                <a:lnTo>
                  <a:pt x="11603" y="55237"/>
                </a:lnTo>
                <a:lnTo>
                  <a:pt x="12744" y="55693"/>
                </a:lnTo>
                <a:lnTo>
                  <a:pt x="12839" y="56739"/>
                </a:lnTo>
                <a:lnTo>
                  <a:pt x="13049" y="59136"/>
                </a:lnTo>
                <a:lnTo>
                  <a:pt x="19744" y="59136"/>
                </a:lnTo>
                <a:lnTo>
                  <a:pt x="19744" y="60677"/>
                </a:lnTo>
                <a:lnTo>
                  <a:pt x="25241" y="64005"/>
                </a:lnTo>
                <a:lnTo>
                  <a:pt x="29312" y="66459"/>
                </a:lnTo>
                <a:lnTo>
                  <a:pt x="37662" y="67486"/>
                </a:lnTo>
                <a:lnTo>
                  <a:pt x="38061" y="65679"/>
                </a:lnTo>
                <a:lnTo>
                  <a:pt x="42740" y="66022"/>
                </a:lnTo>
                <a:lnTo>
                  <a:pt x="47077" y="71290"/>
                </a:lnTo>
                <a:lnTo>
                  <a:pt x="47762" y="72108"/>
                </a:lnTo>
                <a:lnTo>
                  <a:pt x="47686" y="73687"/>
                </a:lnTo>
                <a:cubicBezTo>
                  <a:pt x="47686" y="73687"/>
                  <a:pt x="49340" y="76540"/>
                  <a:pt x="51623" y="77111"/>
                </a:cubicBezTo>
                <a:lnTo>
                  <a:pt x="53164" y="75912"/>
                </a:lnTo>
                <a:lnTo>
                  <a:pt x="53164" y="74200"/>
                </a:lnTo>
                <a:lnTo>
                  <a:pt x="55636" y="74296"/>
                </a:lnTo>
                <a:lnTo>
                  <a:pt x="56093" y="74771"/>
                </a:lnTo>
                <a:lnTo>
                  <a:pt x="57538" y="74771"/>
                </a:lnTo>
                <a:cubicBezTo>
                  <a:pt x="57538" y="74771"/>
                  <a:pt x="59041" y="76045"/>
                  <a:pt x="60087" y="78556"/>
                </a:cubicBezTo>
                <a:cubicBezTo>
                  <a:pt x="60106" y="78575"/>
                  <a:pt x="60106" y="78613"/>
                  <a:pt x="60125" y="78651"/>
                </a:cubicBezTo>
                <a:cubicBezTo>
                  <a:pt x="60125" y="78651"/>
                  <a:pt x="61248" y="81752"/>
                  <a:pt x="62693" y="82570"/>
                </a:cubicBezTo>
                <a:cubicBezTo>
                  <a:pt x="62693" y="82570"/>
                  <a:pt x="62978" y="83026"/>
                  <a:pt x="63150" y="84224"/>
                </a:cubicBezTo>
                <a:cubicBezTo>
                  <a:pt x="63150" y="84224"/>
                  <a:pt x="63321" y="84985"/>
                  <a:pt x="63929" y="85803"/>
                </a:cubicBezTo>
                <a:cubicBezTo>
                  <a:pt x="64500" y="86564"/>
                  <a:pt x="65451" y="87382"/>
                  <a:pt x="66973" y="87686"/>
                </a:cubicBezTo>
                <a:lnTo>
                  <a:pt x="69350" y="88409"/>
                </a:lnTo>
                <a:lnTo>
                  <a:pt x="69921" y="87952"/>
                </a:lnTo>
                <a:cubicBezTo>
                  <a:pt x="69921" y="87952"/>
                  <a:pt x="69446" y="86887"/>
                  <a:pt x="69274" y="85784"/>
                </a:cubicBezTo>
                <a:cubicBezTo>
                  <a:pt x="69217" y="85290"/>
                  <a:pt x="69179" y="84795"/>
                  <a:pt x="69312" y="84358"/>
                </a:cubicBezTo>
                <a:lnTo>
                  <a:pt x="69255" y="81790"/>
                </a:lnTo>
                <a:lnTo>
                  <a:pt x="69921" y="81619"/>
                </a:lnTo>
                <a:lnTo>
                  <a:pt x="70454" y="80382"/>
                </a:lnTo>
                <a:lnTo>
                  <a:pt x="71424" y="80287"/>
                </a:lnTo>
                <a:lnTo>
                  <a:pt x="72127" y="79241"/>
                </a:lnTo>
                <a:lnTo>
                  <a:pt x="74087" y="78842"/>
                </a:lnTo>
                <a:lnTo>
                  <a:pt x="74562" y="78518"/>
                </a:lnTo>
                <a:lnTo>
                  <a:pt x="75837" y="77662"/>
                </a:lnTo>
                <a:lnTo>
                  <a:pt x="75837" y="76768"/>
                </a:lnTo>
                <a:lnTo>
                  <a:pt x="80211" y="74828"/>
                </a:lnTo>
                <a:lnTo>
                  <a:pt x="81581" y="74828"/>
                </a:lnTo>
                <a:lnTo>
                  <a:pt x="84814" y="75665"/>
                </a:lnTo>
                <a:lnTo>
                  <a:pt x="85290" y="75342"/>
                </a:lnTo>
                <a:lnTo>
                  <a:pt x="85290" y="74334"/>
                </a:lnTo>
                <a:lnTo>
                  <a:pt x="87610" y="74999"/>
                </a:lnTo>
                <a:lnTo>
                  <a:pt x="88181" y="76958"/>
                </a:lnTo>
                <a:lnTo>
                  <a:pt x="90197" y="76958"/>
                </a:lnTo>
                <a:lnTo>
                  <a:pt x="91396" y="75532"/>
                </a:lnTo>
                <a:lnTo>
                  <a:pt x="93659" y="76578"/>
                </a:lnTo>
                <a:lnTo>
                  <a:pt x="94572" y="76007"/>
                </a:lnTo>
                <a:lnTo>
                  <a:pt x="92917" y="74296"/>
                </a:lnTo>
                <a:lnTo>
                  <a:pt x="93526" y="73478"/>
                </a:lnTo>
                <a:lnTo>
                  <a:pt x="93526" y="72070"/>
                </a:lnTo>
                <a:lnTo>
                  <a:pt x="96816" y="72051"/>
                </a:lnTo>
                <a:lnTo>
                  <a:pt x="97596" y="71347"/>
                </a:lnTo>
                <a:lnTo>
                  <a:pt x="98205" y="72070"/>
                </a:lnTo>
                <a:lnTo>
                  <a:pt x="99346" y="71233"/>
                </a:lnTo>
                <a:lnTo>
                  <a:pt x="99403" y="71195"/>
                </a:lnTo>
                <a:lnTo>
                  <a:pt x="99955" y="71233"/>
                </a:lnTo>
                <a:lnTo>
                  <a:pt x="103588" y="71499"/>
                </a:lnTo>
                <a:lnTo>
                  <a:pt x="104938" y="73516"/>
                </a:lnTo>
                <a:lnTo>
                  <a:pt x="105813" y="73306"/>
                </a:lnTo>
                <a:lnTo>
                  <a:pt x="108077" y="71975"/>
                </a:lnTo>
                <a:lnTo>
                  <a:pt x="109979" y="72108"/>
                </a:lnTo>
                <a:lnTo>
                  <a:pt x="112242" y="74581"/>
                </a:lnTo>
                <a:lnTo>
                  <a:pt x="113003" y="74847"/>
                </a:lnTo>
                <a:lnTo>
                  <a:pt x="113212" y="77130"/>
                </a:lnTo>
                <a:lnTo>
                  <a:pt x="112908" y="78480"/>
                </a:lnTo>
                <a:lnTo>
                  <a:pt x="112870" y="78670"/>
                </a:lnTo>
                <a:lnTo>
                  <a:pt x="113212" y="79336"/>
                </a:lnTo>
                <a:lnTo>
                  <a:pt x="113935" y="79241"/>
                </a:lnTo>
                <a:lnTo>
                  <a:pt x="113935" y="79241"/>
                </a:lnTo>
                <a:lnTo>
                  <a:pt x="113764" y="80173"/>
                </a:lnTo>
                <a:lnTo>
                  <a:pt x="115172" y="81809"/>
                </a:lnTo>
                <a:lnTo>
                  <a:pt x="115875" y="81866"/>
                </a:lnTo>
                <a:lnTo>
                  <a:pt x="115875" y="82703"/>
                </a:lnTo>
                <a:lnTo>
                  <a:pt x="116237" y="83273"/>
                </a:lnTo>
                <a:lnTo>
                  <a:pt x="117074" y="83273"/>
                </a:lnTo>
                <a:lnTo>
                  <a:pt x="117074" y="84757"/>
                </a:lnTo>
                <a:lnTo>
                  <a:pt x="118310" y="84662"/>
                </a:lnTo>
                <a:cubicBezTo>
                  <a:pt x="118310" y="84662"/>
                  <a:pt x="119109" y="85347"/>
                  <a:pt x="119242" y="85689"/>
                </a:cubicBezTo>
                <a:lnTo>
                  <a:pt x="119242" y="85746"/>
                </a:lnTo>
                <a:lnTo>
                  <a:pt x="122495" y="85746"/>
                </a:lnTo>
                <a:lnTo>
                  <a:pt x="122495" y="81352"/>
                </a:lnTo>
                <a:lnTo>
                  <a:pt x="120954" y="78480"/>
                </a:lnTo>
                <a:lnTo>
                  <a:pt x="120155" y="77016"/>
                </a:lnTo>
                <a:lnTo>
                  <a:pt x="119946" y="74999"/>
                </a:lnTo>
                <a:lnTo>
                  <a:pt x="117835" y="73192"/>
                </a:lnTo>
                <a:lnTo>
                  <a:pt x="117835" y="71994"/>
                </a:lnTo>
                <a:lnTo>
                  <a:pt x="116960" y="71233"/>
                </a:lnTo>
                <a:lnTo>
                  <a:pt x="116902" y="71195"/>
                </a:lnTo>
                <a:lnTo>
                  <a:pt x="116541" y="69635"/>
                </a:lnTo>
                <a:lnTo>
                  <a:pt x="115723" y="68551"/>
                </a:lnTo>
                <a:lnTo>
                  <a:pt x="116009" y="63986"/>
                </a:lnTo>
                <a:lnTo>
                  <a:pt x="116028" y="63606"/>
                </a:lnTo>
                <a:lnTo>
                  <a:pt x="117169" y="62978"/>
                </a:lnTo>
                <a:lnTo>
                  <a:pt x="117873" y="61437"/>
                </a:lnTo>
                <a:lnTo>
                  <a:pt x="118767" y="61437"/>
                </a:lnTo>
                <a:lnTo>
                  <a:pt x="120878" y="59174"/>
                </a:lnTo>
                <a:lnTo>
                  <a:pt x="120821" y="58299"/>
                </a:lnTo>
                <a:lnTo>
                  <a:pt x="121772" y="56701"/>
                </a:lnTo>
                <a:lnTo>
                  <a:pt x="122038" y="56283"/>
                </a:lnTo>
                <a:lnTo>
                  <a:pt x="123674" y="55921"/>
                </a:lnTo>
                <a:lnTo>
                  <a:pt x="124701" y="53981"/>
                </a:lnTo>
                <a:lnTo>
                  <a:pt x="124701" y="52612"/>
                </a:lnTo>
                <a:lnTo>
                  <a:pt x="128201" y="52041"/>
                </a:lnTo>
                <a:lnTo>
                  <a:pt x="128657" y="50957"/>
                </a:lnTo>
                <a:lnTo>
                  <a:pt x="128030" y="49854"/>
                </a:lnTo>
                <a:lnTo>
                  <a:pt x="128676" y="49454"/>
                </a:lnTo>
                <a:lnTo>
                  <a:pt x="129057" y="49245"/>
                </a:lnTo>
                <a:lnTo>
                  <a:pt x="129057" y="47914"/>
                </a:lnTo>
                <a:lnTo>
                  <a:pt x="127725" y="46887"/>
                </a:lnTo>
                <a:lnTo>
                  <a:pt x="128486" y="46183"/>
                </a:lnTo>
                <a:lnTo>
                  <a:pt x="128524" y="45726"/>
                </a:lnTo>
                <a:lnTo>
                  <a:pt x="127763" y="45251"/>
                </a:lnTo>
                <a:lnTo>
                  <a:pt x="127992" y="44129"/>
                </a:lnTo>
                <a:lnTo>
                  <a:pt x="127098" y="43748"/>
                </a:lnTo>
                <a:lnTo>
                  <a:pt x="125956" y="43653"/>
                </a:lnTo>
                <a:lnTo>
                  <a:pt x="126280" y="42626"/>
                </a:lnTo>
                <a:lnTo>
                  <a:pt x="126185" y="42150"/>
                </a:lnTo>
                <a:lnTo>
                  <a:pt x="126013" y="41390"/>
                </a:lnTo>
                <a:lnTo>
                  <a:pt x="125253" y="40001"/>
                </a:lnTo>
                <a:lnTo>
                  <a:pt x="124530" y="39640"/>
                </a:lnTo>
                <a:lnTo>
                  <a:pt x="124435" y="37776"/>
                </a:lnTo>
                <a:lnTo>
                  <a:pt x="124035" y="36958"/>
                </a:lnTo>
                <a:lnTo>
                  <a:pt x="125139" y="35817"/>
                </a:lnTo>
                <a:lnTo>
                  <a:pt x="125614" y="36121"/>
                </a:lnTo>
                <a:lnTo>
                  <a:pt x="125291" y="37776"/>
                </a:lnTo>
                <a:lnTo>
                  <a:pt x="125386" y="39107"/>
                </a:lnTo>
                <a:lnTo>
                  <a:pt x="126394" y="39640"/>
                </a:lnTo>
                <a:lnTo>
                  <a:pt x="127060" y="40705"/>
                </a:lnTo>
                <a:lnTo>
                  <a:pt x="126945" y="42188"/>
                </a:lnTo>
                <a:lnTo>
                  <a:pt x="127725" y="42188"/>
                </a:lnTo>
                <a:lnTo>
                  <a:pt x="128505" y="40876"/>
                </a:lnTo>
                <a:lnTo>
                  <a:pt x="128981" y="38860"/>
                </a:lnTo>
                <a:lnTo>
                  <a:pt x="127839" y="37490"/>
                </a:lnTo>
                <a:lnTo>
                  <a:pt x="126869" y="35778"/>
                </a:lnTo>
                <a:lnTo>
                  <a:pt x="126869" y="35778"/>
                </a:lnTo>
                <a:lnTo>
                  <a:pt x="128296" y="35855"/>
                </a:lnTo>
                <a:lnTo>
                  <a:pt x="128429" y="36825"/>
                </a:lnTo>
                <a:lnTo>
                  <a:pt x="129000" y="36920"/>
                </a:lnTo>
                <a:lnTo>
                  <a:pt x="129856" y="34923"/>
                </a:lnTo>
                <a:lnTo>
                  <a:pt x="130502" y="33477"/>
                </a:lnTo>
                <a:lnTo>
                  <a:pt x="130103" y="30833"/>
                </a:lnTo>
                <a:lnTo>
                  <a:pt x="129742" y="30491"/>
                </a:lnTo>
                <a:lnTo>
                  <a:pt x="132024" y="28151"/>
                </a:lnTo>
                <a:lnTo>
                  <a:pt x="133470" y="28151"/>
                </a:lnTo>
                <a:lnTo>
                  <a:pt x="134345" y="27676"/>
                </a:lnTo>
                <a:lnTo>
                  <a:pt x="135676" y="26972"/>
                </a:lnTo>
                <a:lnTo>
                  <a:pt x="135676" y="25774"/>
                </a:lnTo>
                <a:lnTo>
                  <a:pt x="137540" y="25013"/>
                </a:lnTo>
                <a:lnTo>
                  <a:pt x="137749" y="24138"/>
                </a:lnTo>
                <a:lnTo>
                  <a:pt x="135999" y="22026"/>
                </a:lnTo>
                <a:lnTo>
                  <a:pt x="135999" y="19116"/>
                </a:lnTo>
                <a:lnTo>
                  <a:pt x="136399" y="17576"/>
                </a:lnTo>
                <a:lnTo>
                  <a:pt x="138662" y="16472"/>
                </a:lnTo>
                <a:lnTo>
                  <a:pt x="138662" y="15712"/>
                </a:lnTo>
                <a:lnTo>
                  <a:pt x="138396" y="14665"/>
                </a:lnTo>
                <a:lnTo>
                  <a:pt x="139366" y="14152"/>
                </a:lnTo>
                <a:lnTo>
                  <a:pt x="140660" y="14190"/>
                </a:lnTo>
                <a:lnTo>
                  <a:pt x="141782" y="13182"/>
                </a:lnTo>
                <a:lnTo>
                  <a:pt x="143246" y="11850"/>
                </a:lnTo>
                <a:lnTo>
                  <a:pt x="143246" y="10956"/>
                </a:lnTo>
                <a:lnTo>
                  <a:pt x="141325" y="10766"/>
                </a:lnTo>
                <a:lnTo>
                  <a:pt x="141211" y="9625"/>
                </a:lnTo>
                <a:lnTo>
                  <a:pt x="140165" y="9587"/>
                </a:lnTo>
                <a:lnTo>
                  <a:pt x="138986" y="5954"/>
                </a:lnTo>
                <a:lnTo>
                  <a:pt x="134135" y="5954"/>
                </a:lnTo>
                <a:lnTo>
                  <a:pt x="133413" y="9587"/>
                </a:lnTo>
                <a:lnTo>
                  <a:pt x="133926" y="10671"/>
                </a:lnTo>
                <a:lnTo>
                  <a:pt x="133983" y="11603"/>
                </a:lnTo>
                <a:lnTo>
                  <a:pt x="133356" y="11812"/>
                </a:lnTo>
                <a:lnTo>
                  <a:pt x="133317" y="12649"/>
                </a:lnTo>
                <a:lnTo>
                  <a:pt x="133051" y="13182"/>
                </a:lnTo>
                <a:lnTo>
                  <a:pt x="131948" y="13486"/>
                </a:lnTo>
                <a:lnTo>
                  <a:pt x="131510" y="14665"/>
                </a:lnTo>
                <a:lnTo>
                  <a:pt x="124435" y="16320"/>
                </a:lnTo>
                <a:lnTo>
                  <a:pt x="122590" y="17956"/>
                </a:lnTo>
                <a:lnTo>
                  <a:pt x="121924" y="19306"/>
                </a:lnTo>
                <a:lnTo>
                  <a:pt x="119204" y="20448"/>
                </a:lnTo>
                <a:lnTo>
                  <a:pt x="118976" y="20543"/>
                </a:lnTo>
                <a:lnTo>
                  <a:pt x="119242" y="21380"/>
                </a:lnTo>
                <a:lnTo>
                  <a:pt x="117378" y="21285"/>
                </a:lnTo>
                <a:lnTo>
                  <a:pt x="115000" y="22559"/>
                </a:lnTo>
                <a:lnTo>
                  <a:pt x="113593" y="23929"/>
                </a:lnTo>
                <a:lnTo>
                  <a:pt x="113821" y="24937"/>
                </a:lnTo>
                <a:lnTo>
                  <a:pt x="115210" y="24784"/>
                </a:lnTo>
                <a:lnTo>
                  <a:pt x="115533" y="25393"/>
                </a:lnTo>
                <a:lnTo>
                  <a:pt x="115172" y="26116"/>
                </a:lnTo>
                <a:lnTo>
                  <a:pt x="113840" y="26059"/>
                </a:lnTo>
                <a:lnTo>
                  <a:pt x="111938" y="27562"/>
                </a:lnTo>
                <a:lnTo>
                  <a:pt x="109770" y="27409"/>
                </a:lnTo>
                <a:lnTo>
                  <a:pt x="109541" y="27695"/>
                </a:lnTo>
                <a:lnTo>
                  <a:pt x="107449" y="30129"/>
                </a:lnTo>
                <a:lnTo>
                  <a:pt x="105794" y="30034"/>
                </a:lnTo>
                <a:lnTo>
                  <a:pt x="105794" y="29273"/>
                </a:lnTo>
                <a:lnTo>
                  <a:pt x="107259" y="28798"/>
                </a:lnTo>
                <a:lnTo>
                  <a:pt x="107316" y="27695"/>
                </a:lnTo>
                <a:lnTo>
                  <a:pt x="107392" y="26534"/>
                </a:lnTo>
                <a:lnTo>
                  <a:pt x="108800" y="25393"/>
                </a:lnTo>
                <a:lnTo>
                  <a:pt x="108172" y="22825"/>
                </a:lnTo>
                <a:lnTo>
                  <a:pt x="109104" y="21171"/>
                </a:lnTo>
                <a:lnTo>
                  <a:pt x="109009" y="20448"/>
                </a:lnTo>
                <a:lnTo>
                  <a:pt x="108895" y="19497"/>
                </a:lnTo>
                <a:lnTo>
                  <a:pt x="109199" y="19326"/>
                </a:lnTo>
                <a:lnTo>
                  <a:pt x="110207" y="20467"/>
                </a:lnTo>
                <a:lnTo>
                  <a:pt x="112014" y="20467"/>
                </a:lnTo>
                <a:lnTo>
                  <a:pt x="112528" y="19573"/>
                </a:lnTo>
                <a:lnTo>
                  <a:pt x="111120" y="17461"/>
                </a:lnTo>
                <a:lnTo>
                  <a:pt x="109351" y="15693"/>
                </a:lnTo>
                <a:lnTo>
                  <a:pt x="104824" y="15788"/>
                </a:lnTo>
                <a:lnTo>
                  <a:pt x="101838" y="15959"/>
                </a:lnTo>
                <a:lnTo>
                  <a:pt x="101477" y="15179"/>
                </a:lnTo>
                <a:lnTo>
                  <a:pt x="100640" y="14551"/>
                </a:lnTo>
                <a:lnTo>
                  <a:pt x="100640" y="13619"/>
                </a:lnTo>
                <a:lnTo>
                  <a:pt x="99879" y="13581"/>
                </a:lnTo>
                <a:lnTo>
                  <a:pt x="99879" y="13220"/>
                </a:lnTo>
                <a:lnTo>
                  <a:pt x="99860" y="12288"/>
                </a:lnTo>
                <a:lnTo>
                  <a:pt x="99137" y="11812"/>
                </a:lnTo>
                <a:lnTo>
                  <a:pt x="99042" y="10671"/>
                </a:lnTo>
                <a:lnTo>
                  <a:pt x="97958" y="10005"/>
                </a:lnTo>
                <a:lnTo>
                  <a:pt x="97691" y="10728"/>
                </a:lnTo>
                <a:lnTo>
                  <a:pt x="96417" y="10671"/>
                </a:lnTo>
                <a:lnTo>
                  <a:pt x="95124" y="8255"/>
                </a:lnTo>
                <a:lnTo>
                  <a:pt x="94515" y="7856"/>
                </a:lnTo>
                <a:lnTo>
                  <a:pt x="91148" y="7704"/>
                </a:lnTo>
                <a:lnTo>
                  <a:pt x="90806" y="8370"/>
                </a:lnTo>
                <a:lnTo>
                  <a:pt x="90901" y="8845"/>
                </a:lnTo>
                <a:lnTo>
                  <a:pt x="89665" y="10177"/>
                </a:lnTo>
                <a:lnTo>
                  <a:pt x="88733" y="10272"/>
                </a:lnTo>
                <a:lnTo>
                  <a:pt x="87972" y="11470"/>
                </a:lnTo>
                <a:lnTo>
                  <a:pt x="84871" y="10994"/>
                </a:lnTo>
                <a:lnTo>
                  <a:pt x="83483" y="11432"/>
                </a:lnTo>
                <a:lnTo>
                  <a:pt x="81676" y="10823"/>
                </a:lnTo>
                <a:lnTo>
                  <a:pt x="81143" y="9948"/>
                </a:lnTo>
                <a:lnTo>
                  <a:pt x="79298" y="9321"/>
                </a:lnTo>
                <a:lnTo>
                  <a:pt x="78576" y="10100"/>
                </a:lnTo>
                <a:lnTo>
                  <a:pt x="76103" y="9225"/>
                </a:lnTo>
                <a:lnTo>
                  <a:pt x="76103" y="7780"/>
                </a:lnTo>
                <a:lnTo>
                  <a:pt x="74924" y="7057"/>
                </a:lnTo>
                <a:lnTo>
                  <a:pt x="74924" y="8198"/>
                </a:lnTo>
                <a:lnTo>
                  <a:pt x="70663" y="8484"/>
                </a:lnTo>
                <a:lnTo>
                  <a:pt x="69084" y="8579"/>
                </a:lnTo>
                <a:lnTo>
                  <a:pt x="58946" y="8141"/>
                </a:lnTo>
                <a:lnTo>
                  <a:pt x="57957" y="8084"/>
                </a:lnTo>
                <a:lnTo>
                  <a:pt x="56664" y="8008"/>
                </a:lnTo>
                <a:lnTo>
                  <a:pt x="42360" y="6277"/>
                </a:lnTo>
                <a:lnTo>
                  <a:pt x="39564" y="5954"/>
                </a:lnTo>
                <a:lnTo>
                  <a:pt x="39297" y="5916"/>
                </a:lnTo>
                <a:lnTo>
                  <a:pt x="31290" y="4641"/>
                </a:lnTo>
                <a:lnTo>
                  <a:pt x="27790" y="4071"/>
                </a:lnTo>
                <a:lnTo>
                  <a:pt x="27505" y="3995"/>
                </a:lnTo>
                <a:lnTo>
                  <a:pt x="25203" y="3500"/>
                </a:lnTo>
                <a:lnTo>
                  <a:pt x="18451" y="1693"/>
                </a:lnTo>
                <a:lnTo>
                  <a:pt x="12973" y="0"/>
                </a:lnTo>
                <a:close/>
              </a:path>
            </a:pathLst>
          </a:custGeom>
          <a:solidFill>
            <a:schemeClr val="accent4"/>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56" name="Google Shape;340;p18">
            <a:extLst>
              <a:ext uri="{FF2B5EF4-FFF2-40B4-BE49-F238E27FC236}">
                <a16:creationId xmlns:a16="http://schemas.microsoft.com/office/drawing/2014/main" id="{7BA3FC99-F326-BC38-A20F-7E0186EB2006}"/>
              </a:ext>
            </a:extLst>
          </p:cNvPr>
          <p:cNvSpPr/>
          <p:nvPr/>
        </p:nvSpPr>
        <p:spPr>
          <a:xfrm>
            <a:off x="6106885" y="2951743"/>
            <a:ext cx="279600" cy="279600"/>
          </a:xfrm>
          <a:prstGeom prst="ellipse">
            <a:avLst/>
          </a:prstGeom>
          <a:solidFill>
            <a:schemeClr val="accent1"/>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57" name="Google Shape;1950;p53">
            <a:extLst>
              <a:ext uri="{FF2B5EF4-FFF2-40B4-BE49-F238E27FC236}">
                <a16:creationId xmlns:a16="http://schemas.microsoft.com/office/drawing/2014/main" id="{8ABE3EC8-9323-959F-E46F-E0F10B781664}"/>
              </a:ext>
            </a:extLst>
          </p:cNvPr>
          <p:cNvSpPr/>
          <p:nvPr/>
        </p:nvSpPr>
        <p:spPr>
          <a:xfrm>
            <a:off x="1893277" y="3672509"/>
            <a:ext cx="392724" cy="344320"/>
          </a:xfrm>
          <a:prstGeom prst="ellipse">
            <a:avLst/>
          </a:prstGeom>
          <a:solidFill>
            <a:schemeClr val="accent2"/>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58" name="Google Shape;4204;p74">
            <a:extLst>
              <a:ext uri="{FF2B5EF4-FFF2-40B4-BE49-F238E27FC236}">
                <a16:creationId xmlns:a16="http://schemas.microsoft.com/office/drawing/2014/main" id="{76E67BCE-803A-420D-6DAA-2DC9EB10B3F3}"/>
              </a:ext>
            </a:extLst>
          </p:cNvPr>
          <p:cNvSpPr/>
          <p:nvPr/>
        </p:nvSpPr>
        <p:spPr>
          <a:xfrm>
            <a:off x="1935741" y="3390741"/>
            <a:ext cx="307792" cy="395433"/>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noFill/>
          <a:ln w="9525" cap="flat" cmpd="sng">
            <a:solidFill>
              <a:srgbClr val="D7DFE5"/>
            </a:solidFill>
            <a:prstDash val="solid"/>
            <a:round/>
            <a:headEnd type="none" w="sm" len="sm"/>
            <a:tailEnd type="none" w="sm" len="sm"/>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grpSp>
        <p:nvGrpSpPr>
          <p:cNvPr id="1957" name="Google Shape;6096;p44">
            <a:extLst>
              <a:ext uri="{FF2B5EF4-FFF2-40B4-BE49-F238E27FC236}">
                <a16:creationId xmlns:a16="http://schemas.microsoft.com/office/drawing/2014/main" id="{8B24239E-047D-9E70-6969-EB3C06CC78FB}"/>
              </a:ext>
            </a:extLst>
          </p:cNvPr>
          <p:cNvGrpSpPr/>
          <p:nvPr/>
        </p:nvGrpSpPr>
        <p:grpSpPr>
          <a:xfrm>
            <a:off x="1711649" y="2748553"/>
            <a:ext cx="755976" cy="522048"/>
            <a:chOff x="3859510" y="3216349"/>
            <a:chExt cx="529178" cy="374589"/>
          </a:xfrm>
        </p:grpSpPr>
        <p:sp>
          <p:nvSpPr>
            <p:cNvPr id="1958" name="Google Shape;6097;p44">
              <a:extLst>
                <a:ext uri="{FF2B5EF4-FFF2-40B4-BE49-F238E27FC236}">
                  <a16:creationId xmlns:a16="http://schemas.microsoft.com/office/drawing/2014/main" id="{EA4AE49B-37F0-C1E0-9352-9C0285B04722}"/>
                </a:ext>
              </a:extLst>
            </p:cNvPr>
            <p:cNvSpPr/>
            <p:nvPr/>
          </p:nvSpPr>
          <p:spPr>
            <a:xfrm>
              <a:off x="3859510" y="3216349"/>
              <a:ext cx="529178" cy="374589"/>
            </a:xfrm>
            <a:custGeom>
              <a:avLst/>
              <a:gdLst/>
              <a:ahLst/>
              <a:cxnLst/>
              <a:rect l="l" t="t" r="r" b="b"/>
              <a:pathLst>
                <a:path w="18615" h="13177" extrusionOk="0">
                  <a:moveTo>
                    <a:pt x="16913" y="1"/>
                  </a:moveTo>
                  <a:cubicBezTo>
                    <a:pt x="16780" y="1"/>
                    <a:pt x="16646" y="34"/>
                    <a:pt x="16579" y="101"/>
                  </a:cubicBezTo>
                  <a:lnTo>
                    <a:pt x="15912" y="701"/>
                  </a:lnTo>
                  <a:cubicBezTo>
                    <a:pt x="15812" y="768"/>
                    <a:pt x="15746" y="835"/>
                    <a:pt x="15645" y="835"/>
                  </a:cubicBezTo>
                  <a:lnTo>
                    <a:pt x="14244" y="1035"/>
                  </a:lnTo>
                  <a:cubicBezTo>
                    <a:pt x="14144" y="1035"/>
                    <a:pt x="14011" y="1068"/>
                    <a:pt x="13944" y="1168"/>
                  </a:cubicBezTo>
                  <a:lnTo>
                    <a:pt x="13411" y="1602"/>
                  </a:lnTo>
                  <a:cubicBezTo>
                    <a:pt x="13344" y="1602"/>
                    <a:pt x="13344" y="1668"/>
                    <a:pt x="13310" y="1668"/>
                  </a:cubicBezTo>
                  <a:lnTo>
                    <a:pt x="12343" y="2236"/>
                  </a:lnTo>
                  <a:cubicBezTo>
                    <a:pt x="12243" y="2336"/>
                    <a:pt x="12110" y="2336"/>
                    <a:pt x="11976" y="2336"/>
                  </a:cubicBezTo>
                  <a:cubicBezTo>
                    <a:pt x="11676" y="2269"/>
                    <a:pt x="11142" y="2169"/>
                    <a:pt x="10942" y="2169"/>
                  </a:cubicBezTo>
                  <a:cubicBezTo>
                    <a:pt x="10742" y="2169"/>
                    <a:pt x="9975" y="2402"/>
                    <a:pt x="9675" y="2536"/>
                  </a:cubicBezTo>
                  <a:cubicBezTo>
                    <a:pt x="9608" y="2569"/>
                    <a:pt x="9574" y="2569"/>
                    <a:pt x="9474" y="2569"/>
                  </a:cubicBezTo>
                  <a:lnTo>
                    <a:pt x="7573" y="2436"/>
                  </a:lnTo>
                  <a:lnTo>
                    <a:pt x="7473" y="2436"/>
                  </a:lnTo>
                  <a:lnTo>
                    <a:pt x="6305" y="2569"/>
                  </a:lnTo>
                  <a:cubicBezTo>
                    <a:pt x="6272" y="2569"/>
                    <a:pt x="6172" y="2602"/>
                    <a:pt x="6139" y="2602"/>
                  </a:cubicBezTo>
                  <a:lnTo>
                    <a:pt x="4171" y="3536"/>
                  </a:lnTo>
                  <a:cubicBezTo>
                    <a:pt x="4104" y="3570"/>
                    <a:pt x="4071" y="3570"/>
                    <a:pt x="3970" y="3570"/>
                  </a:cubicBezTo>
                  <a:lnTo>
                    <a:pt x="2636" y="3570"/>
                  </a:lnTo>
                  <a:cubicBezTo>
                    <a:pt x="2536" y="3570"/>
                    <a:pt x="2469" y="3603"/>
                    <a:pt x="2403" y="3603"/>
                  </a:cubicBezTo>
                  <a:lnTo>
                    <a:pt x="1769" y="3937"/>
                  </a:lnTo>
                  <a:cubicBezTo>
                    <a:pt x="1669" y="4004"/>
                    <a:pt x="1602" y="4004"/>
                    <a:pt x="1502" y="4004"/>
                  </a:cubicBezTo>
                  <a:lnTo>
                    <a:pt x="568" y="4004"/>
                  </a:lnTo>
                  <a:cubicBezTo>
                    <a:pt x="268" y="4004"/>
                    <a:pt x="1" y="4237"/>
                    <a:pt x="1" y="4537"/>
                  </a:cubicBezTo>
                  <a:lnTo>
                    <a:pt x="1" y="8840"/>
                  </a:lnTo>
                  <a:lnTo>
                    <a:pt x="1" y="13177"/>
                  </a:lnTo>
                  <a:lnTo>
                    <a:pt x="18614" y="13177"/>
                  </a:lnTo>
                  <a:lnTo>
                    <a:pt x="18614" y="9574"/>
                  </a:lnTo>
                  <a:lnTo>
                    <a:pt x="18614" y="5505"/>
                  </a:lnTo>
                  <a:lnTo>
                    <a:pt x="18614" y="1"/>
                  </a:lnTo>
                  <a:close/>
                </a:path>
              </a:pathLst>
            </a:custGeom>
            <a:solidFill>
              <a:srgbClr val="00518A"/>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59" name="Google Shape;6098;p44">
              <a:extLst>
                <a:ext uri="{FF2B5EF4-FFF2-40B4-BE49-F238E27FC236}">
                  <a16:creationId xmlns:a16="http://schemas.microsoft.com/office/drawing/2014/main" id="{AE90970B-BABD-4018-DAC6-F06B5ADFAF90}"/>
                </a:ext>
              </a:extLst>
            </p:cNvPr>
            <p:cNvSpPr/>
            <p:nvPr/>
          </p:nvSpPr>
          <p:spPr>
            <a:xfrm>
              <a:off x="4326062" y="3358600"/>
              <a:ext cx="45541" cy="58816"/>
            </a:xfrm>
            <a:custGeom>
              <a:avLst/>
              <a:gdLst/>
              <a:ahLst/>
              <a:cxnLst/>
              <a:rect l="l" t="t" r="r" b="b"/>
              <a:pathLst>
                <a:path w="1602" h="2069" extrusionOk="0">
                  <a:moveTo>
                    <a:pt x="901" y="434"/>
                  </a:moveTo>
                  <a:cubicBezTo>
                    <a:pt x="1001" y="434"/>
                    <a:pt x="1035" y="501"/>
                    <a:pt x="1035" y="567"/>
                  </a:cubicBezTo>
                  <a:lnTo>
                    <a:pt x="1035" y="601"/>
                  </a:lnTo>
                  <a:lnTo>
                    <a:pt x="1035" y="1535"/>
                  </a:lnTo>
                  <a:cubicBezTo>
                    <a:pt x="901" y="1668"/>
                    <a:pt x="735" y="1601"/>
                    <a:pt x="568" y="1668"/>
                  </a:cubicBezTo>
                  <a:lnTo>
                    <a:pt x="568" y="434"/>
                  </a:lnTo>
                  <a:close/>
                  <a:moveTo>
                    <a:pt x="1001" y="0"/>
                  </a:moveTo>
                  <a:cubicBezTo>
                    <a:pt x="668" y="34"/>
                    <a:pt x="334" y="34"/>
                    <a:pt x="1" y="67"/>
                  </a:cubicBezTo>
                  <a:cubicBezTo>
                    <a:pt x="1" y="767"/>
                    <a:pt x="1" y="1435"/>
                    <a:pt x="34" y="2068"/>
                  </a:cubicBezTo>
                  <a:lnTo>
                    <a:pt x="101" y="2068"/>
                  </a:lnTo>
                  <a:cubicBezTo>
                    <a:pt x="434" y="2068"/>
                    <a:pt x="735" y="2035"/>
                    <a:pt x="1068" y="2035"/>
                  </a:cubicBezTo>
                  <a:cubicBezTo>
                    <a:pt x="1101" y="2035"/>
                    <a:pt x="1168" y="2035"/>
                    <a:pt x="1202" y="1968"/>
                  </a:cubicBezTo>
                  <a:cubicBezTo>
                    <a:pt x="1302" y="1902"/>
                    <a:pt x="1502" y="1768"/>
                    <a:pt x="1602" y="1701"/>
                  </a:cubicBezTo>
                  <a:cubicBezTo>
                    <a:pt x="1568" y="1234"/>
                    <a:pt x="1535" y="734"/>
                    <a:pt x="1535" y="234"/>
                  </a:cubicBezTo>
                  <a:cubicBezTo>
                    <a:pt x="1402" y="167"/>
                    <a:pt x="1235" y="67"/>
                    <a:pt x="1101" y="34"/>
                  </a:cubicBezTo>
                  <a:cubicBezTo>
                    <a:pt x="1068" y="34"/>
                    <a:pt x="1035" y="0"/>
                    <a:pt x="1001"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0" name="Google Shape;6099;p44">
              <a:extLst>
                <a:ext uri="{FF2B5EF4-FFF2-40B4-BE49-F238E27FC236}">
                  <a16:creationId xmlns:a16="http://schemas.microsoft.com/office/drawing/2014/main" id="{CF885C15-AD3B-2F87-1E2D-DD4742748F2E}"/>
                </a:ext>
              </a:extLst>
            </p:cNvPr>
            <p:cNvSpPr/>
            <p:nvPr/>
          </p:nvSpPr>
          <p:spPr>
            <a:xfrm>
              <a:off x="4270117" y="3367356"/>
              <a:ext cx="43665" cy="58504"/>
            </a:xfrm>
            <a:custGeom>
              <a:avLst/>
              <a:gdLst/>
              <a:ahLst/>
              <a:cxnLst/>
              <a:rect l="l" t="t" r="r" b="b"/>
              <a:pathLst>
                <a:path w="1536" h="2058" extrusionOk="0">
                  <a:moveTo>
                    <a:pt x="739" y="384"/>
                  </a:moveTo>
                  <a:cubicBezTo>
                    <a:pt x="818" y="384"/>
                    <a:pt x="901" y="409"/>
                    <a:pt x="1001" y="459"/>
                  </a:cubicBezTo>
                  <a:lnTo>
                    <a:pt x="1001" y="1527"/>
                  </a:lnTo>
                  <a:cubicBezTo>
                    <a:pt x="912" y="1580"/>
                    <a:pt x="832" y="1615"/>
                    <a:pt x="747" y="1615"/>
                  </a:cubicBezTo>
                  <a:cubicBezTo>
                    <a:pt x="673" y="1615"/>
                    <a:pt x="594" y="1589"/>
                    <a:pt x="501" y="1527"/>
                  </a:cubicBezTo>
                  <a:lnTo>
                    <a:pt x="501" y="459"/>
                  </a:lnTo>
                  <a:cubicBezTo>
                    <a:pt x="584" y="409"/>
                    <a:pt x="659" y="384"/>
                    <a:pt x="739" y="384"/>
                  </a:cubicBezTo>
                  <a:close/>
                  <a:moveTo>
                    <a:pt x="786" y="0"/>
                  </a:moveTo>
                  <a:cubicBezTo>
                    <a:pt x="513" y="0"/>
                    <a:pt x="243" y="117"/>
                    <a:pt x="1" y="359"/>
                  </a:cubicBezTo>
                  <a:lnTo>
                    <a:pt x="1" y="1760"/>
                  </a:lnTo>
                  <a:cubicBezTo>
                    <a:pt x="236" y="1964"/>
                    <a:pt x="486" y="2058"/>
                    <a:pt x="733" y="2058"/>
                  </a:cubicBezTo>
                  <a:cubicBezTo>
                    <a:pt x="1012" y="2058"/>
                    <a:pt x="1288" y="1939"/>
                    <a:pt x="1535" y="1727"/>
                  </a:cubicBezTo>
                  <a:lnTo>
                    <a:pt x="1535" y="293"/>
                  </a:lnTo>
                  <a:cubicBezTo>
                    <a:pt x="1294" y="100"/>
                    <a:pt x="1039" y="0"/>
                    <a:pt x="786"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1" name="Google Shape;6100;p44">
              <a:extLst>
                <a:ext uri="{FF2B5EF4-FFF2-40B4-BE49-F238E27FC236}">
                  <a16:creationId xmlns:a16="http://schemas.microsoft.com/office/drawing/2014/main" id="{6A5363B1-FD92-1C3A-84FF-6F5D49AA7E72}"/>
                </a:ext>
              </a:extLst>
            </p:cNvPr>
            <p:cNvSpPr/>
            <p:nvPr/>
          </p:nvSpPr>
          <p:spPr>
            <a:xfrm>
              <a:off x="4151574" y="3369971"/>
              <a:ext cx="52193" cy="56912"/>
            </a:xfrm>
            <a:custGeom>
              <a:avLst/>
              <a:gdLst/>
              <a:ahLst/>
              <a:cxnLst/>
              <a:rect l="l" t="t" r="r" b="b"/>
              <a:pathLst>
                <a:path w="1836" h="2002" extrusionOk="0">
                  <a:moveTo>
                    <a:pt x="501" y="1"/>
                  </a:moveTo>
                  <a:cubicBezTo>
                    <a:pt x="335" y="1"/>
                    <a:pt x="168" y="1"/>
                    <a:pt x="1" y="34"/>
                  </a:cubicBezTo>
                  <a:lnTo>
                    <a:pt x="234" y="2002"/>
                  </a:lnTo>
                  <a:lnTo>
                    <a:pt x="635" y="2002"/>
                  </a:lnTo>
                  <a:lnTo>
                    <a:pt x="635" y="1969"/>
                  </a:lnTo>
                  <a:cubicBezTo>
                    <a:pt x="701" y="1735"/>
                    <a:pt x="802" y="1502"/>
                    <a:pt x="868" y="1301"/>
                  </a:cubicBezTo>
                  <a:lnTo>
                    <a:pt x="1135" y="2002"/>
                  </a:lnTo>
                  <a:lnTo>
                    <a:pt x="1235" y="2002"/>
                  </a:lnTo>
                  <a:cubicBezTo>
                    <a:pt x="1302" y="2002"/>
                    <a:pt x="1369" y="2002"/>
                    <a:pt x="1469" y="1969"/>
                  </a:cubicBezTo>
                  <a:cubicBezTo>
                    <a:pt x="1569" y="1335"/>
                    <a:pt x="1702" y="668"/>
                    <a:pt x="1836" y="1"/>
                  </a:cubicBezTo>
                  <a:lnTo>
                    <a:pt x="1402" y="1"/>
                  </a:lnTo>
                  <a:cubicBezTo>
                    <a:pt x="1402" y="267"/>
                    <a:pt x="1335" y="468"/>
                    <a:pt x="1302" y="701"/>
                  </a:cubicBezTo>
                  <a:cubicBezTo>
                    <a:pt x="1168" y="501"/>
                    <a:pt x="1135" y="267"/>
                    <a:pt x="1035" y="34"/>
                  </a:cubicBezTo>
                  <a:lnTo>
                    <a:pt x="802" y="34"/>
                  </a:lnTo>
                  <a:cubicBezTo>
                    <a:pt x="735" y="301"/>
                    <a:pt x="701" y="534"/>
                    <a:pt x="668" y="734"/>
                  </a:cubicBezTo>
                  <a:lnTo>
                    <a:pt x="635" y="734"/>
                  </a:lnTo>
                  <a:lnTo>
                    <a:pt x="501" y="1"/>
                  </a:ln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2" name="Google Shape;6101;p44">
              <a:extLst>
                <a:ext uri="{FF2B5EF4-FFF2-40B4-BE49-F238E27FC236}">
                  <a16:creationId xmlns:a16="http://schemas.microsoft.com/office/drawing/2014/main" id="{8D1A38A4-57CF-120A-C1E9-6F0CA7FABC8C}"/>
                </a:ext>
              </a:extLst>
            </p:cNvPr>
            <p:cNvSpPr/>
            <p:nvPr/>
          </p:nvSpPr>
          <p:spPr>
            <a:xfrm>
              <a:off x="4213233" y="3368152"/>
              <a:ext cx="42698" cy="58220"/>
            </a:xfrm>
            <a:custGeom>
              <a:avLst/>
              <a:gdLst/>
              <a:ahLst/>
              <a:cxnLst/>
              <a:rect l="l" t="t" r="r" b="b"/>
              <a:pathLst>
                <a:path w="1502" h="2048" extrusionOk="0">
                  <a:moveTo>
                    <a:pt x="705" y="402"/>
                  </a:moveTo>
                  <a:cubicBezTo>
                    <a:pt x="777" y="402"/>
                    <a:pt x="857" y="435"/>
                    <a:pt x="968" y="498"/>
                  </a:cubicBezTo>
                  <a:lnTo>
                    <a:pt x="968" y="1532"/>
                  </a:lnTo>
                  <a:cubicBezTo>
                    <a:pt x="851" y="1599"/>
                    <a:pt x="776" y="1632"/>
                    <a:pt x="705" y="1632"/>
                  </a:cubicBezTo>
                  <a:cubicBezTo>
                    <a:pt x="634" y="1632"/>
                    <a:pt x="567" y="1599"/>
                    <a:pt x="467" y="1532"/>
                  </a:cubicBezTo>
                  <a:lnTo>
                    <a:pt x="467" y="532"/>
                  </a:lnTo>
                  <a:cubicBezTo>
                    <a:pt x="555" y="443"/>
                    <a:pt x="625" y="402"/>
                    <a:pt x="705" y="402"/>
                  </a:cubicBezTo>
                  <a:close/>
                  <a:moveTo>
                    <a:pt x="865" y="1"/>
                  </a:moveTo>
                  <a:cubicBezTo>
                    <a:pt x="803" y="1"/>
                    <a:pt x="737" y="10"/>
                    <a:pt x="667" y="31"/>
                  </a:cubicBezTo>
                  <a:lnTo>
                    <a:pt x="534" y="31"/>
                  </a:lnTo>
                  <a:cubicBezTo>
                    <a:pt x="501" y="31"/>
                    <a:pt x="467" y="31"/>
                    <a:pt x="400" y="65"/>
                  </a:cubicBezTo>
                  <a:cubicBezTo>
                    <a:pt x="300" y="165"/>
                    <a:pt x="134" y="265"/>
                    <a:pt x="0" y="365"/>
                  </a:cubicBezTo>
                  <a:lnTo>
                    <a:pt x="0" y="1766"/>
                  </a:lnTo>
                  <a:cubicBezTo>
                    <a:pt x="198" y="1907"/>
                    <a:pt x="419" y="2048"/>
                    <a:pt x="684" y="2048"/>
                  </a:cubicBezTo>
                  <a:cubicBezTo>
                    <a:pt x="732" y="2048"/>
                    <a:pt x="782" y="2043"/>
                    <a:pt x="834" y="2033"/>
                  </a:cubicBezTo>
                  <a:lnTo>
                    <a:pt x="968" y="2033"/>
                  </a:lnTo>
                  <a:cubicBezTo>
                    <a:pt x="1001" y="2033"/>
                    <a:pt x="1034" y="2033"/>
                    <a:pt x="1068" y="1999"/>
                  </a:cubicBezTo>
                  <a:cubicBezTo>
                    <a:pt x="1234" y="1899"/>
                    <a:pt x="1368" y="1766"/>
                    <a:pt x="1501" y="1699"/>
                  </a:cubicBezTo>
                  <a:lnTo>
                    <a:pt x="1501" y="265"/>
                  </a:lnTo>
                  <a:cubicBezTo>
                    <a:pt x="1290" y="133"/>
                    <a:pt x="1100" y="1"/>
                    <a:pt x="865"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3" name="Google Shape;6102;p44">
              <a:extLst>
                <a:ext uri="{FF2B5EF4-FFF2-40B4-BE49-F238E27FC236}">
                  <a16:creationId xmlns:a16="http://schemas.microsoft.com/office/drawing/2014/main" id="{61785D75-E45A-F028-1FF2-8FFF3BAD2C74}"/>
                </a:ext>
              </a:extLst>
            </p:cNvPr>
            <p:cNvSpPr/>
            <p:nvPr/>
          </p:nvSpPr>
          <p:spPr>
            <a:xfrm>
              <a:off x="3965715" y="3370426"/>
              <a:ext cx="42727" cy="57424"/>
            </a:xfrm>
            <a:custGeom>
              <a:avLst/>
              <a:gdLst/>
              <a:ahLst/>
              <a:cxnLst/>
              <a:rect l="l" t="t" r="r" b="b"/>
              <a:pathLst>
                <a:path w="1503" h="2020" extrusionOk="0">
                  <a:moveTo>
                    <a:pt x="760" y="397"/>
                  </a:moveTo>
                  <a:cubicBezTo>
                    <a:pt x="795" y="397"/>
                    <a:pt x="832" y="404"/>
                    <a:pt x="868" y="418"/>
                  </a:cubicBezTo>
                  <a:cubicBezTo>
                    <a:pt x="902" y="452"/>
                    <a:pt x="935" y="452"/>
                    <a:pt x="1002" y="485"/>
                  </a:cubicBezTo>
                  <a:cubicBezTo>
                    <a:pt x="1002" y="818"/>
                    <a:pt x="1002" y="1152"/>
                    <a:pt x="935" y="1486"/>
                  </a:cubicBezTo>
                  <a:cubicBezTo>
                    <a:pt x="847" y="1574"/>
                    <a:pt x="777" y="1615"/>
                    <a:pt x="707" y="1615"/>
                  </a:cubicBezTo>
                  <a:cubicBezTo>
                    <a:pt x="644" y="1615"/>
                    <a:pt x="580" y="1582"/>
                    <a:pt x="501" y="1519"/>
                  </a:cubicBezTo>
                  <a:cubicBezTo>
                    <a:pt x="501" y="1252"/>
                    <a:pt x="501" y="919"/>
                    <a:pt x="535" y="585"/>
                  </a:cubicBezTo>
                  <a:cubicBezTo>
                    <a:pt x="535" y="481"/>
                    <a:pt x="636" y="397"/>
                    <a:pt x="760" y="397"/>
                  </a:cubicBezTo>
                  <a:close/>
                  <a:moveTo>
                    <a:pt x="858" y="0"/>
                  </a:moveTo>
                  <a:cubicBezTo>
                    <a:pt x="807" y="0"/>
                    <a:pt x="756" y="6"/>
                    <a:pt x="701" y="18"/>
                  </a:cubicBezTo>
                  <a:cubicBezTo>
                    <a:pt x="651" y="51"/>
                    <a:pt x="610" y="51"/>
                    <a:pt x="568" y="51"/>
                  </a:cubicBezTo>
                  <a:cubicBezTo>
                    <a:pt x="526" y="51"/>
                    <a:pt x="485" y="51"/>
                    <a:pt x="435" y="85"/>
                  </a:cubicBezTo>
                  <a:cubicBezTo>
                    <a:pt x="268" y="151"/>
                    <a:pt x="168" y="285"/>
                    <a:pt x="34" y="351"/>
                  </a:cubicBezTo>
                  <a:cubicBezTo>
                    <a:pt x="34" y="818"/>
                    <a:pt x="34" y="1319"/>
                    <a:pt x="1" y="1786"/>
                  </a:cubicBezTo>
                  <a:cubicBezTo>
                    <a:pt x="101" y="1853"/>
                    <a:pt x="234" y="1919"/>
                    <a:pt x="368" y="1986"/>
                  </a:cubicBezTo>
                  <a:cubicBezTo>
                    <a:pt x="435" y="2019"/>
                    <a:pt x="535" y="2019"/>
                    <a:pt x="601" y="2019"/>
                  </a:cubicBezTo>
                  <a:cubicBezTo>
                    <a:pt x="651" y="2003"/>
                    <a:pt x="710" y="2003"/>
                    <a:pt x="768" y="2003"/>
                  </a:cubicBezTo>
                  <a:cubicBezTo>
                    <a:pt x="827" y="2003"/>
                    <a:pt x="885" y="2003"/>
                    <a:pt x="935" y="1986"/>
                  </a:cubicBezTo>
                  <a:cubicBezTo>
                    <a:pt x="1002" y="1986"/>
                    <a:pt x="1035" y="1986"/>
                    <a:pt x="1068" y="1953"/>
                  </a:cubicBezTo>
                  <a:cubicBezTo>
                    <a:pt x="1202" y="1853"/>
                    <a:pt x="1302" y="1752"/>
                    <a:pt x="1502" y="1652"/>
                  </a:cubicBezTo>
                  <a:lnTo>
                    <a:pt x="1502" y="251"/>
                  </a:lnTo>
                  <a:cubicBezTo>
                    <a:pt x="1283" y="115"/>
                    <a:pt x="1087" y="0"/>
                    <a:pt x="858"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4" name="Google Shape;6103;p44">
              <a:extLst>
                <a:ext uri="{FF2B5EF4-FFF2-40B4-BE49-F238E27FC236}">
                  <a16:creationId xmlns:a16="http://schemas.microsoft.com/office/drawing/2014/main" id="{A486A913-9275-B074-0EDB-BF8D1D18B51D}"/>
                </a:ext>
              </a:extLst>
            </p:cNvPr>
            <p:cNvSpPr/>
            <p:nvPr/>
          </p:nvSpPr>
          <p:spPr>
            <a:xfrm>
              <a:off x="3918326" y="3377561"/>
              <a:ext cx="42698" cy="59442"/>
            </a:xfrm>
            <a:custGeom>
              <a:avLst/>
              <a:gdLst/>
              <a:ahLst/>
              <a:cxnLst/>
              <a:rect l="l" t="t" r="r" b="b"/>
              <a:pathLst>
                <a:path w="1502" h="2091" extrusionOk="0">
                  <a:moveTo>
                    <a:pt x="1501" y="0"/>
                  </a:moveTo>
                  <a:cubicBezTo>
                    <a:pt x="1301" y="0"/>
                    <a:pt x="1168" y="34"/>
                    <a:pt x="1001" y="34"/>
                  </a:cubicBezTo>
                  <a:cubicBezTo>
                    <a:pt x="1001" y="334"/>
                    <a:pt x="1001" y="534"/>
                    <a:pt x="934" y="768"/>
                  </a:cubicBezTo>
                  <a:cubicBezTo>
                    <a:pt x="767" y="768"/>
                    <a:pt x="667" y="768"/>
                    <a:pt x="500" y="834"/>
                  </a:cubicBezTo>
                  <a:lnTo>
                    <a:pt x="500" y="67"/>
                  </a:lnTo>
                  <a:cubicBezTo>
                    <a:pt x="334" y="67"/>
                    <a:pt x="200" y="100"/>
                    <a:pt x="33" y="100"/>
                  </a:cubicBezTo>
                  <a:cubicBezTo>
                    <a:pt x="33" y="768"/>
                    <a:pt x="0" y="1435"/>
                    <a:pt x="0" y="2069"/>
                  </a:cubicBezTo>
                  <a:cubicBezTo>
                    <a:pt x="69" y="2082"/>
                    <a:pt x="127" y="2090"/>
                    <a:pt x="182" y="2090"/>
                  </a:cubicBezTo>
                  <a:cubicBezTo>
                    <a:pt x="261" y="2090"/>
                    <a:pt x="336" y="2074"/>
                    <a:pt x="434" y="2035"/>
                  </a:cubicBezTo>
                  <a:cubicBezTo>
                    <a:pt x="434" y="1768"/>
                    <a:pt x="434" y="1535"/>
                    <a:pt x="500" y="1235"/>
                  </a:cubicBezTo>
                  <a:cubicBezTo>
                    <a:pt x="667" y="1235"/>
                    <a:pt x="767" y="1201"/>
                    <a:pt x="934" y="1201"/>
                  </a:cubicBezTo>
                  <a:lnTo>
                    <a:pt x="934" y="1902"/>
                  </a:lnTo>
                  <a:cubicBezTo>
                    <a:pt x="1001" y="1935"/>
                    <a:pt x="1034" y="1935"/>
                    <a:pt x="1101" y="2002"/>
                  </a:cubicBezTo>
                  <a:lnTo>
                    <a:pt x="1434" y="1902"/>
                  </a:lnTo>
                  <a:lnTo>
                    <a:pt x="1434" y="1668"/>
                  </a:lnTo>
                  <a:cubicBezTo>
                    <a:pt x="1434" y="1101"/>
                    <a:pt x="1434" y="534"/>
                    <a:pt x="1501"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5" name="Google Shape;6104;p44">
              <a:extLst>
                <a:ext uri="{FF2B5EF4-FFF2-40B4-BE49-F238E27FC236}">
                  <a16:creationId xmlns:a16="http://schemas.microsoft.com/office/drawing/2014/main" id="{E2515BBE-54FD-E16F-7D91-E0DCC0BC6C6F}"/>
                </a:ext>
              </a:extLst>
            </p:cNvPr>
            <p:cNvSpPr/>
            <p:nvPr/>
          </p:nvSpPr>
          <p:spPr>
            <a:xfrm>
              <a:off x="4099438" y="3364286"/>
              <a:ext cx="44603" cy="58816"/>
            </a:xfrm>
            <a:custGeom>
              <a:avLst/>
              <a:gdLst/>
              <a:ahLst/>
              <a:cxnLst/>
              <a:rect l="l" t="t" r="r" b="b"/>
              <a:pathLst>
                <a:path w="1569" h="2069" extrusionOk="0">
                  <a:moveTo>
                    <a:pt x="1568" y="0"/>
                  </a:moveTo>
                  <a:cubicBezTo>
                    <a:pt x="1401" y="0"/>
                    <a:pt x="1235" y="0"/>
                    <a:pt x="1068" y="34"/>
                  </a:cubicBezTo>
                  <a:cubicBezTo>
                    <a:pt x="1001" y="334"/>
                    <a:pt x="868" y="567"/>
                    <a:pt x="801" y="834"/>
                  </a:cubicBezTo>
                  <a:cubicBezTo>
                    <a:pt x="667" y="567"/>
                    <a:pt x="567" y="334"/>
                    <a:pt x="501" y="67"/>
                  </a:cubicBezTo>
                  <a:lnTo>
                    <a:pt x="0" y="67"/>
                  </a:lnTo>
                  <a:cubicBezTo>
                    <a:pt x="0" y="167"/>
                    <a:pt x="34" y="201"/>
                    <a:pt x="34" y="234"/>
                  </a:cubicBezTo>
                  <a:cubicBezTo>
                    <a:pt x="100" y="467"/>
                    <a:pt x="200" y="701"/>
                    <a:pt x="267" y="901"/>
                  </a:cubicBezTo>
                  <a:cubicBezTo>
                    <a:pt x="401" y="1235"/>
                    <a:pt x="534" y="1568"/>
                    <a:pt x="501" y="1968"/>
                  </a:cubicBezTo>
                  <a:lnTo>
                    <a:pt x="501" y="2002"/>
                  </a:lnTo>
                  <a:cubicBezTo>
                    <a:pt x="534" y="2035"/>
                    <a:pt x="534" y="2069"/>
                    <a:pt x="567" y="2069"/>
                  </a:cubicBezTo>
                  <a:lnTo>
                    <a:pt x="1001" y="2069"/>
                  </a:lnTo>
                  <a:cubicBezTo>
                    <a:pt x="1068" y="2002"/>
                    <a:pt x="1068" y="1902"/>
                    <a:pt x="1068" y="1835"/>
                  </a:cubicBezTo>
                  <a:cubicBezTo>
                    <a:pt x="1068" y="1568"/>
                    <a:pt x="1068" y="1368"/>
                    <a:pt x="1168" y="1135"/>
                  </a:cubicBezTo>
                  <a:cubicBezTo>
                    <a:pt x="1201" y="1034"/>
                    <a:pt x="1235" y="901"/>
                    <a:pt x="1268" y="834"/>
                  </a:cubicBezTo>
                  <a:cubicBezTo>
                    <a:pt x="1368" y="534"/>
                    <a:pt x="1435" y="301"/>
                    <a:pt x="1568"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6" name="Google Shape;6105;p44">
              <a:extLst>
                <a:ext uri="{FF2B5EF4-FFF2-40B4-BE49-F238E27FC236}">
                  <a16:creationId xmlns:a16="http://schemas.microsoft.com/office/drawing/2014/main" id="{DD0487A8-5138-3D5A-EE52-4DB1B5FD856B}"/>
                </a:ext>
              </a:extLst>
            </p:cNvPr>
            <p:cNvSpPr/>
            <p:nvPr/>
          </p:nvSpPr>
          <p:spPr>
            <a:xfrm>
              <a:off x="4068139" y="3368066"/>
              <a:ext cx="39855" cy="55036"/>
            </a:xfrm>
            <a:custGeom>
              <a:avLst/>
              <a:gdLst/>
              <a:ahLst/>
              <a:cxnLst/>
              <a:rect l="l" t="t" r="r" b="b"/>
              <a:pathLst>
                <a:path w="1402" h="1936" extrusionOk="0">
                  <a:moveTo>
                    <a:pt x="1" y="1"/>
                  </a:moveTo>
                  <a:lnTo>
                    <a:pt x="1" y="1936"/>
                  </a:lnTo>
                  <a:lnTo>
                    <a:pt x="1402" y="1936"/>
                  </a:lnTo>
                  <a:lnTo>
                    <a:pt x="1402" y="1569"/>
                  </a:lnTo>
                  <a:lnTo>
                    <a:pt x="468" y="1569"/>
                  </a:lnTo>
                  <a:cubicBezTo>
                    <a:pt x="501" y="1035"/>
                    <a:pt x="501" y="501"/>
                    <a:pt x="501" y="1"/>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sp>
          <p:nvSpPr>
            <p:cNvPr id="1967" name="Google Shape;6106;p44">
              <a:extLst>
                <a:ext uri="{FF2B5EF4-FFF2-40B4-BE49-F238E27FC236}">
                  <a16:creationId xmlns:a16="http://schemas.microsoft.com/office/drawing/2014/main" id="{18C0D0B5-C4D6-24B7-8182-38DD5D169D47}"/>
                </a:ext>
              </a:extLst>
            </p:cNvPr>
            <p:cNvSpPr/>
            <p:nvPr/>
          </p:nvSpPr>
          <p:spPr>
            <a:xfrm>
              <a:off x="4024532" y="3369033"/>
              <a:ext cx="38889" cy="55974"/>
            </a:xfrm>
            <a:custGeom>
              <a:avLst/>
              <a:gdLst/>
              <a:ahLst/>
              <a:cxnLst/>
              <a:rect l="l" t="t" r="r" b="b"/>
              <a:pathLst>
                <a:path w="1368" h="1969" extrusionOk="0">
                  <a:moveTo>
                    <a:pt x="0" y="0"/>
                  </a:moveTo>
                  <a:lnTo>
                    <a:pt x="0" y="1368"/>
                  </a:lnTo>
                  <a:lnTo>
                    <a:pt x="0" y="1801"/>
                  </a:lnTo>
                  <a:lnTo>
                    <a:pt x="0" y="1968"/>
                  </a:lnTo>
                  <a:lnTo>
                    <a:pt x="1368" y="1968"/>
                  </a:lnTo>
                  <a:lnTo>
                    <a:pt x="1368" y="1568"/>
                  </a:lnTo>
                  <a:lnTo>
                    <a:pt x="467" y="1568"/>
                  </a:lnTo>
                  <a:cubicBezTo>
                    <a:pt x="500" y="1001"/>
                    <a:pt x="500" y="501"/>
                    <a:pt x="500" y="0"/>
                  </a:cubicBezTo>
                  <a:close/>
                </a:path>
              </a:pathLst>
            </a:custGeom>
            <a:solidFill>
              <a:srgbClr val="FFFFFF"/>
            </a:solidFill>
            <a:ln>
              <a:noFill/>
            </a:ln>
          </p:spPr>
          <p:txBody>
            <a:bodyPr spcFirstLastPara="1" wrap="square" lIns="121900" tIns="121900" rIns="121900" bIns="1219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defTabSz="1219170"/>
              <a:endParaRPr sz="1867" kern="0"/>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93092" y="4703101"/>
            <a:ext cx="5701213" cy="798400"/>
          </a:xfrm>
          <a:prstGeom prst="rect">
            <a:avLst/>
          </a:prstGeom>
        </p:spPr>
        <p:txBody>
          <a:bodyPr spcFirstLastPara="1" wrap="square" lIns="121900" tIns="121900" rIns="121900" bIns="121900" anchor="b" anchorCtr="0">
            <a:noAutofit/>
          </a:bodyPr>
          <a:lstStyle/>
          <a:p>
            <a:r>
              <a:rPr lang="en"/>
              <a:t>Data Cleaning</a:t>
            </a:r>
            <a:endParaRPr/>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02</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995902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B6F00-6357-E9EA-0E82-909CB2B4828B}"/>
              </a:ext>
            </a:extLst>
          </p:cNvPr>
          <p:cNvSpPr>
            <a:spLocks noGrp="1"/>
          </p:cNvSpPr>
          <p:nvPr>
            <p:ph type="title"/>
          </p:nvPr>
        </p:nvSpPr>
        <p:spPr>
          <a:xfrm>
            <a:off x="721807" y="309231"/>
            <a:ext cx="6172400" cy="1255200"/>
          </a:xfrm>
        </p:spPr>
        <p:txBody>
          <a:bodyPr/>
          <a:lstStyle/>
          <a:p>
            <a:r>
              <a:rPr lang="en-US"/>
              <a:t>Data Cleaning</a:t>
            </a:r>
            <a:endParaRPr lang="en-IN"/>
          </a:p>
        </p:txBody>
      </p:sp>
      <p:sp>
        <p:nvSpPr>
          <p:cNvPr id="3" name="Text Placeholder 2">
            <a:extLst>
              <a:ext uri="{FF2B5EF4-FFF2-40B4-BE49-F238E27FC236}">
                <a16:creationId xmlns:a16="http://schemas.microsoft.com/office/drawing/2014/main" id="{04CA1D24-59B0-5E73-D51D-ECDED1B922CD}"/>
              </a:ext>
            </a:extLst>
          </p:cNvPr>
          <p:cNvSpPr>
            <a:spLocks noGrp="1"/>
          </p:cNvSpPr>
          <p:nvPr>
            <p:ph type="body" idx="1"/>
          </p:nvPr>
        </p:nvSpPr>
        <p:spPr>
          <a:xfrm>
            <a:off x="3886048" y="1032180"/>
            <a:ext cx="4249200" cy="2314429"/>
          </a:xfrm>
        </p:spPr>
        <p:txBody>
          <a:bodyPr/>
          <a:lstStyle/>
          <a:p>
            <a:pPr marL="186055" indent="0">
              <a:buNone/>
            </a:pPr>
            <a:r>
              <a:rPr lang="en-US" sz="1850" b="1"/>
              <a:t>Filtered By</a:t>
            </a:r>
            <a:endParaRPr lang="en-US"/>
          </a:p>
          <a:p>
            <a:pPr marL="186055" indent="0">
              <a:buNone/>
            </a:pPr>
            <a:endParaRPr lang="en-US" sz="1850" b="1"/>
          </a:p>
          <a:p>
            <a:pPr marL="608965" indent="-422910"/>
            <a:r>
              <a:rPr lang="en-US" sz="1850"/>
              <a:t>California State</a:t>
            </a:r>
          </a:p>
          <a:p>
            <a:pPr marL="608965" indent="-422910"/>
            <a:r>
              <a:rPr lang="en-US" sz="1850"/>
              <a:t>Only years 2018 and 2021 (want to see before and after covid)</a:t>
            </a:r>
          </a:p>
          <a:p>
            <a:pPr marL="608965" indent="-422910"/>
            <a:r>
              <a:rPr lang="en-US" sz="1850"/>
              <a:t>Only Restaurants categories </a:t>
            </a:r>
          </a:p>
          <a:p>
            <a:pPr marL="608965" indent="-422910"/>
            <a:endParaRPr lang="en-US" sz="1850"/>
          </a:p>
          <a:p>
            <a:pPr marL="608965" indent="-422910"/>
            <a:endParaRPr lang="en-IN"/>
          </a:p>
        </p:txBody>
      </p:sp>
      <p:sp>
        <p:nvSpPr>
          <p:cNvPr id="4" name="Text Placeholder 3">
            <a:extLst>
              <a:ext uri="{FF2B5EF4-FFF2-40B4-BE49-F238E27FC236}">
                <a16:creationId xmlns:a16="http://schemas.microsoft.com/office/drawing/2014/main" id="{9EF36473-49E9-9719-1818-296CAF13F83F}"/>
              </a:ext>
            </a:extLst>
          </p:cNvPr>
          <p:cNvSpPr>
            <a:spLocks noGrp="1"/>
          </p:cNvSpPr>
          <p:nvPr>
            <p:ph type="body" idx="2"/>
          </p:nvPr>
        </p:nvSpPr>
        <p:spPr>
          <a:xfrm>
            <a:off x="6174858" y="4685948"/>
            <a:ext cx="4249200" cy="1748655"/>
          </a:xfrm>
        </p:spPr>
        <p:txBody>
          <a:bodyPr/>
          <a:lstStyle/>
          <a:p>
            <a:pPr marL="186055" indent="0">
              <a:buNone/>
            </a:pPr>
            <a:r>
              <a:rPr lang="en-US" sz="1850" b="1"/>
              <a:t>Final </a:t>
            </a:r>
            <a:r>
              <a:rPr lang="en-US" sz="1850" b="1" err="1"/>
              <a:t>Dataframe</a:t>
            </a:r>
            <a:r>
              <a:rPr lang="en-US" sz="1850" b="1"/>
              <a:t> after merging and filtering</a:t>
            </a:r>
            <a:br>
              <a:rPr lang="en-US" sz="1850"/>
            </a:br>
            <a:endParaRPr lang="en-US" sz="1850"/>
          </a:p>
          <a:p>
            <a:pPr marL="608965" indent="-422910"/>
            <a:r>
              <a:rPr lang="en-US" sz="1850"/>
              <a:t>Columns : 23</a:t>
            </a:r>
          </a:p>
          <a:p>
            <a:pPr marL="608965" indent="-422910"/>
            <a:r>
              <a:rPr lang="en-US" sz="1850"/>
              <a:t>Rows: 42422</a:t>
            </a:r>
          </a:p>
          <a:p>
            <a:pPr marL="186055" indent="0">
              <a:buNone/>
            </a:pPr>
            <a:br>
              <a:rPr lang="en-US" sz="1850"/>
            </a:br>
            <a:endParaRPr lang="en-US" sz="1850"/>
          </a:p>
          <a:p>
            <a:pPr marL="186055" indent="0">
              <a:buNone/>
            </a:pPr>
            <a:endParaRPr lang="en-US" sz="1850"/>
          </a:p>
          <a:p>
            <a:pPr marL="186055" indent="0">
              <a:buNone/>
            </a:pPr>
            <a:br>
              <a:rPr lang="en-US"/>
            </a:br>
            <a:endParaRPr lang="en-US"/>
          </a:p>
        </p:txBody>
      </p:sp>
      <p:pic>
        <p:nvPicPr>
          <p:cNvPr id="1026" name="Picture 2">
            <a:extLst>
              <a:ext uri="{FF2B5EF4-FFF2-40B4-BE49-F238E27FC236}">
                <a16:creationId xmlns:a16="http://schemas.microsoft.com/office/drawing/2014/main" id="{44ACF6FE-9B73-B5BA-4CB8-0CC1267E0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240" y="3425347"/>
            <a:ext cx="8621976" cy="1009811"/>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9D3B737B-1442-B9DE-D0A9-8F80861BC2F6}"/>
              </a:ext>
            </a:extLst>
          </p:cNvPr>
          <p:cNvSpPr txBox="1">
            <a:spLocks/>
          </p:cNvSpPr>
          <p:nvPr/>
        </p:nvSpPr>
        <p:spPr>
          <a:xfrm>
            <a:off x="2152816" y="4684614"/>
            <a:ext cx="3603438" cy="222402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609585" marR="0" lvl="0" indent="-423323" algn="l" rtl="0">
              <a:lnSpc>
                <a:spcPct val="100000"/>
              </a:lnSpc>
              <a:spcBef>
                <a:spcPts val="0"/>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1pPr>
            <a:lvl2pPr marL="1219170" marR="0" lvl="1"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2pPr>
            <a:lvl3pPr marL="1828754" marR="0" lvl="2"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3pPr>
            <a:lvl4pPr marL="2438339" marR="0" lvl="3"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4pPr>
            <a:lvl5pPr marL="3047924" marR="0" lvl="4"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5pPr>
            <a:lvl6pPr marL="3657509" marR="0" lvl="5"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6pPr>
            <a:lvl7pPr marL="4267093" marR="0" lvl="6"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7pPr>
            <a:lvl8pPr marL="4876678" marR="0" lvl="7" indent="-423323" algn="l" rtl="0">
              <a:lnSpc>
                <a:spcPct val="100000"/>
              </a:lnSpc>
              <a:spcBef>
                <a:spcPts val="2133"/>
              </a:spcBef>
              <a:spcAft>
                <a:spcPts val="0"/>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8pPr>
            <a:lvl9pPr marL="5486263" marR="0" lvl="8" indent="-423323" algn="l" rtl="0">
              <a:lnSpc>
                <a:spcPct val="100000"/>
              </a:lnSpc>
              <a:spcBef>
                <a:spcPts val="2133"/>
              </a:spcBef>
              <a:spcAft>
                <a:spcPts val="2133"/>
              </a:spcAft>
              <a:buClr>
                <a:schemeClr val="lt1"/>
              </a:buClr>
              <a:buSzPts val="1400"/>
              <a:buFont typeface="Montserrat"/>
              <a:buChar char="■"/>
              <a:defRPr sz="1867" b="0" i="0" u="none" strike="noStrike" cap="none">
                <a:solidFill>
                  <a:schemeClr val="lt1"/>
                </a:solidFill>
                <a:latin typeface="Montserrat"/>
                <a:ea typeface="Montserrat"/>
                <a:cs typeface="Montserrat"/>
                <a:sym typeface="Montserrat"/>
              </a:defRPr>
            </a:lvl9pPr>
          </a:lstStyle>
          <a:p>
            <a:pPr marL="186055" indent="0">
              <a:buNone/>
            </a:pPr>
            <a:r>
              <a:rPr lang="en-US" sz="1850" b="1" kern="0"/>
              <a:t>Original Datasets</a:t>
            </a:r>
          </a:p>
          <a:p>
            <a:pPr marL="186055" indent="0">
              <a:buNone/>
            </a:pPr>
            <a:endParaRPr lang="en-US" sz="1850" kern="0"/>
          </a:p>
          <a:p>
            <a:pPr marL="528955" indent="-342900"/>
            <a:r>
              <a:rPr lang="en-US" sz="1850" kern="0" err="1"/>
              <a:t>yelp_academic_dataset_business.json</a:t>
            </a:r>
            <a:endParaRPr lang="en-US" sz="1850" kern="0"/>
          </a:p>
          <a:p>
            <a:pPr marL="528955" indent="-342900"/>
            <a:r>
              <a:rPr lang="en-US" sz="1850" kern="0" err="1"/>
              <a:t>yelp_academic_dataset_review.json</a:t>
            </a:r>
          </a:p>
          <a:p>
            <a:pPr marL="608965" indent="-422910"/>
            <a:endParaRPr lang="en-IN" kern="0"/>
          </a:p>
        </p:txBody>
      </p:sp>
    </p:spTree>
    <p:extLst>
      <p:ext uri="{BB962C8B-B14F-4D97-AF65-F5344CB8AC3E}">
        <p14:creationId xmlns:p14="http://schemas.microsoft.com/office/powerpoint/2010/main" val="1493589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43"/>
          <p:cNvSpPr txBox="1">
            <a:spLocks noGrp="1"/>
          </p:cNvSpPr>
          <p:nvPr>
            <p:ph type="title"/>
          </p:nvPr>
        </p:nvSpPr>
        <p:spPr>
          <a:xfrm>
            <a:off x="5093094" y="4143338"/>
            <a:ext cx="5701213" cy="1721981"/>
          </a:xfrm>
          <a:prstGeom prst="rect">
            <a:avLst/>
          </a:prstGeom>
        </p:spPr>
        <p:txBody>
          <a:bodyPr spcFirstLastPara="1" wrap="square" lIns="121900" tIns="121900" rIns="121900" bIns="121900" anchor="b" anchorCtr="0">
            <a:noAutofit/>
          </a:bodyPr>
          <a:lstStyle/>
          <a:p>
            <a:r>
              <a:rPr lang="en"/>
              <a:t>Exploratory Data analysis</a:t>
            </a:r>
            <a:endParaRPr/>
          </a:p>
        </p:txBody>
      </p:sp>
      <p:sp>
        <p:nvSpPr>
          <p:cNvPr id="207" name="Google Shape;207;p43"/>
          <p:cNvSpPr txBox="1">
            <a:spLocks noGrp="1"/>
          </p:cNvSpPr>
          <p:nvPr>
            <p:ph type="title" idx="2"/>
          </p:nvPr>
        </p:nvSpPr>
        <p:spPr>
          <a:xfrm>
            <a:off x="1397693" y="4383333"/>
            <a:ext cx="3217200" cy="1242000"/>
          </a:xfrm>
          <a:prstGeom prst="rect">
            <a:avLst/>
          </a:prstGeom>
        </p:spPr>
        <p:txBody>
          <a:bodyPr spcFirstLastPara="1" wrap="square" lIns="121900" tIns="121900" rIns="121900" bIns="121900" anchor="ctr" anchorCtr="0">
            <a:noAutofit/>
          </a:bodyPr>
          <a:lstStyle/>
          <a:p>
            <a:r>
              <a:rPr lang="en"/>
              <a:t>03</a:t>
            </a:r>
            <a:endParaRPr/>
          </a:p>
        </p:txBody>
      </p:sp>
      <p:cxnSp>
        <p:nvCxnSpPr>
          <p:cNvPr id="209" name="Google Shape;209;p43"/>
          <p:cNvCxnSpPr/>
          <p:nvPr/>
        </p:nvCxnSpPr>
        <p:spPr>
          <a:xfrm>
            <a:off x="4814333" y="4337729"/>
            <a:ext cx="0" cy="133320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162937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50"/>
          <p:cNvSpPr txBox="1">
            <a:spLocks noGrp="1"/>
          </p:cNvSpPr>
          <p:nvPr>
            <p:ph type="title"/>
          </p:nvPr>
        </p:nvSpPr>
        <p:spPr>
          <a:xfrm>
            <a:off x="1251333" y="593367"/>
            <a:ext cx="6269600" cy="1255200"/>
          </a:xfrm>
          <a:prstGeom prst="rect">
            <a:avLst/>
          </a:prstGeom>
        </p:spPr>
        <p:txBody>
          <a:bodyPr spcFirstLastPara="1" wrap="square" lIns="121900" tIns="121900" rIns="121900" bIns="121900" anchor="t" anchorCtr="0">
            <a:noAutofit/>
          </a:bodyPr>
          <a:lstStyle/>
          <a:p>
            <a:r>
              <a:rPr lang="en"/>
              <a:t>Time series Analysis by Month</a:t>
            </a:r>
            <a:endParaRPr/>
          </a:p>
        </p:txBody>
      </p:sp>
      <p:cxnSp>
        <p:nvCxnSpPr>
          <p:cNvPr id="281" name="Google Shape;281;p50"/>
          <p:cNvCxnSpPr/>
          <p:nvPr/>
        </p:nvCxnSpPr>
        <p:spPr>
          <a:xfrm>
            <a:off x="1368267" y="552029"/>
            <a:ext cx="3684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82" name="Google Shape;282;p50"/>
          <p:cNvSpPr txBox="1">
            <a:spLocks noGrp="1"/>
          </p:cNvSpPr>
          <p:nvPr>
            <p:ph type="body" idx="4294967295"/>
          </p:nvPr>
        </p:nvSpPr>
        <p:spPr>
          <a:xfrm>
            <a:off x="6552295" y="2423909"/>
            <a:ext cx="3903179" cy="2717392"/>
          </a:xfrm>
          <a:prstGeom prst="rect">
            <a:avLst/>
          </a:prstGeom>
        </p:spPr>
        <p:txBody>
          <a:bodyPr spcFirstLastPara="1" wrap="square" lIns="121900" tIns="121900" rIns="121900" bIns="121900" anchor="t" anchorCtr="0">
            <a:noAutofit/>
          </a:bodyPr>
          <a:lstStyle/>
          <a:p>
            <a:pPr marL="342900">
              <a:spcAft>
                <a:spcPts val="2133"/>
              </a:spcAft>
            </a:pPr>
            <a:r>
              <a:rPr lang="en-US" sz="1400">
                <a:solidFill>
                  <a:schemeClr val="lt1"/>
                </a:solidFill>
              </a:rPr>
              <a:t>Time series chart shows us the distributions of reviews over the 2018 and 2021 period respectively (there is a decrease in reviews for 2021, our assumption that this was during the covid period/slowly getting better so not a lot of people were going out to restaurants etc..)</a:t>
            </a:r>
          </a:p>
          <a:p>
            <a:pPr marL="342900">
              <a:spcAft>
                <a:spcPts val="2133"/>
              </a:spcAft>
            </a:pPr>
            <a:endParaRPr lang="en-US" sz="1400">
              <a:solidFill>
                <a:schemeClr val="lt1"/>
              </a:solidFill>
            </a:endParaRPr>
          </a:p>
        </p:txBody>
      </p:sp>
      <p:sp>
        <p:nvSpPr>
          <p:cNvPr id="283" name="Google Shape;283;p50"/>
          <p:cNvSpPr txBox="1">
            <a:spLocks noGrp="1"/>
          </p:cNvSpPr>
          <p:nvPr>
            <p:ph type="body" idx="4294967295"/>
          </p:nvPr>
        </p:nvSpPr>
        <p:spPr>
          <a:xfrm>
            <a:off x="4708760" y="5542410"/>
            <a:ext cx="1076400" cy="514000"/>
          </a:xfrm>
          <a:prstGeom prst="rect">
            <a:avLst/>
          </a:prstGeom>
        </p:spPr>
        <p:txBody>
          <a:bodyPr spcFirstLastPara="1" wrap="square" lIns="121900" tIns="121900" rIns="121900" bIns="121900" anchor="t" anchorCtr="0">
            <a:noAutofit/>
          </a:bodyPr>
          <a:lstStyle/>
          <a:p>
            <a:pPr marL="0" indent="0">
              <a:spcAft>
                <a:spcPts val="2133"/>
              </a:spcAft>
              <a:buNone/>
            </a:pPr>
            <a:r>
              <a:rPr lang="en" sz="1600">
                <a:solidFill>
                  <a:schemeClr val="lt1"/>
                </a:solidFill>
              </a:rPr>
              <a:t>2018</a:t>
            </a:r>
            <a:endParaRPr sz="1600">
              <a:solidFill>
                <a:schemeClr val="lt1"/>
              </a:solidFill>
            </a:endParaRPr>
          </a:p>
        </p:txBody>
      </p:sp>
      <p:sp>
        <p:nvSpPr>
          <p:cNvPr id="284" name="Google Shape;284;p50"/>
          <p:cNvSpPr/>
          <p:nvPr/>
        </p:nvSpPr>
        <p:spPr>
          <a:xfrm>
            <a:off x="4495566" y="5687210"/>
            <a:ext cx="224400" cy="224400"/>
          </a:xfrm>
          <a:prstGeom prst="ellipse">
            <a:avLst/>
          </a:prstGeom>
          <a:solidFill>
            <a:schemeClr val="tx1">
              <a:lumMod val="50000"/>
              <a:lumOff val="50000"/>
            </a:schemeClr>
          </a:solidFill>
          <a:ln>
            <a:solidFill>
              <a:schemeClr val="tx1">
                <a:lumMod val="50000"/>
                <a:lumOff val="50000"/>
              </a:schemeClr>
            </a:solid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sp>
        <p:nvSpPr>
          <p:cNvPr id="285" name="Google Shape;285;p50"/>
          <p:cNvSpPr txBox="1">
            <a:spLocks noGrp="1"/>
          </p:cNvSpPr>
          <p:nvPr>
            <p:ph type="body" idx="4294967295"/>
          </p:nvPr>
        </p:nvSpPr>
        <p:spPr>
          <a:xfrm>
            <a:off x="2977355" y="5531204"/>
            <a:ext cx="1076400" cy="514000"/>
          </a:xfrm>
          <a:prstGeom prst="rect">
            <a:avLst/>
          </a:prstGeom>
        </p:spPr>
        <p:txBody>
          <a:bodyPr spcFirstLastPara="1" wrap="square" lIns="121900" tIns="121900" rIns="121900" bIns="121900" anchor="t" anchorCtr="0">
            <a:noAutofit/>
          </a:bodyPr>
          <a:lstStyle/>
          <a:p>
            <a:pPr marL="0" indent="0">
              <a:spcAft>
                <a:spcPts val="2133"/>
              </a:spcAft>
              <a:buNone/>
            </a:pPr>
            <a:r>
              <a:rPr lang="en" sz="1600">
                <a:solidFill>
                  <a:schemeClr val="lt1"/>
                </a:solidFill>
              </a:rPr>
              <a:t>2021</a:t>
            </a:r>
            <a:endParaRPr sz="1600">
              <a:solidFill>
                <a:schemeClr val="lt1"/>
              </a:solidFill>
            </a:endParaRPr>
          </a:p>
        </p:txBody>
      </p:sp>
      <p:sp>
        <p:nvSpPr>
          <p:cNvPr id="286" name="Google Shape;286;p50"/>
          <p:cNvSpPr/>
          <p:nvPr/>
        </p:nvSpPr>
        <p:spPr>
          <a:xfrm>
            <a:off x="2752955" y="5676004"/>
            <a:ext cx="224400" cy="224400"/>
          </a:xfrm>
          <a:prstGeom prst="ellipse">
            <a:avLst/>
          </a:prstGeom>
          <a:solidFill>
            <a:srgbClr val="FF0000"/>
          </a:solidFill>
          <a:ln>
            <a:noFill/>
          </a:ln>
        </p:spPr>
        <p:txBody>
          <a:bodyPr spcFirstLastPara="1" wrap="square" lIns="121900" tIns="121900" rIns="121900" bIns="121900" anchor="ctr" anchorCtr="0">
            <a:noAutofit/>
          </a:bodyPr>
          <a:lstStyle/>
          <a:p>
            <a:pPr defTabSz="1219170">
              <a:buClr>
                <a:srgbClr val="000000"/>
              </a:buClr>
            </a:pPr>
            <a:endParaRPr sz="1867" kern="0">
              <a:solidFill>
                <a:srgbClr val="000000"/>
              </a:solidFill>
              <a:latin typeface="Arial"/>
              <a:cs typeface="Arial"/>
              <a:sym typeface="Arial"/>
            </a:endParaRPr>
          </a:p>
        </p:txBody>
      </p:sp>
      <p:pic>
        <p:nvPicPr>
          <p:cNvPr id="1026" name="Picture 2">
            <a:extLst>
              <a:ext uri="{FF2B5EF4-FFF2-40B4-BE49-F238E27FC236}">
                <a16:creationId xmlns:a16="http://schemas.microsoft.com/office/drawing/2014/main" id="{9B5E113B-8809-F022-A303-7A6BE3DB23B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6" r="12554" b="348"/>
          <a:stretch/>
        </p:blipFill>
        <p:spPr bwMode="auto">
          <a:xfrm>
            <a:off x="1949020" y="1854601"/>
            <a:ext cx="4242674" cy="36615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23</Slides>
  <Notes>22</Notes>
  <HiddenSlides>0</HiddenSlide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Futuristic Background by Slidesgo</vt:lpstr>
      <vt:lpstr>1_Futuristic Background by Slidesgo</vt:lpstr>
      <vt:lpstr>YELP DATASET Analysis</vt:lpstr>
      <vt:lpstr>01</vt:lpstr>
      <vt:lpstr>Overview</vt:lpstr>
      <vt:lpstr>Overview</vt:lpstr>
      <vt:lpstr>Focus on CA State</vt:lpstr>
      <vt:lpstr>Data Cleaning</vt:lpstr>
      <vt:lpstr>Data Cleaning</vt:lpstr>
      <vt:lpstr>Exploratory Data analysis</vt:lpstr>
      <vt:lpstr>Time series Analysis by Month</vt:lpstr>
      <vt:lpstr>Box Plot &amp; Bar Chart Analysis</vt:lpstr>
      <vt:lpstr>Summary Statistics</vt:lpstr>
      <vt:lpstr>Text Exploratory Data Analysis</vt:lpstr>
      <vt:lpstr>Sentiment analysis</vt:lpstr>
      <vt:lpstr>Sentiment Analysis</vt:lpstr>
      <vt:lpstr>Sentiment Analysis (2018 vs 2021) </vt:lpstr>
      <vt:lpstr>BERT Topic Modeling</vt:lpstr>
      <vt:lpstr>Length Distribution of Reviews</vt:lpstr>
      <vt:lpstr>Topic Word Scores</vt:lpstr>
      <vt:lpstr>Intertropical Distance Map</vt:lpstr>
      <vt:lpstr>Topics per Class (2018 vs 2021)</vt:lpstr>
      <vt:lpstr>Topics Over Time Analysis (2018 vs 2021)</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YELP DATASET Analysis</dc:title>
  <dc:creator>Neha Devaru</dc:creator>
  <cp:revision>26</cp:revision>
  <dcterms:created xsi:type="dcterms:W3CDTF">2024-02-26T05:45:35Z</dcterms:created>
  <dcterms:modified xsi:type="dcterms:W3CDTF">2024-02-27T19:25:18Z</dcterms:modified>
</cp:coreProperties>
</file>